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0"/>
  </p:notesMasterIdLst>
  <p:sldIdLst>
    <p:sldId id="256" r:id="rId2"/>
    <p:sldId id="307" r:id="rId3"/>
    <p:sldId id="308" r:id="rId4"/>
    <p:sldId id="309" r:id="rId5"/>
    <p:sldId id="311" r:id="rId6"/>
    <p:sldId id="316" r:id="rId7"/>
    <p:sldId id="271" r:id="rId8"/>
    <p:sldId id="310" r:id="rId9"/>
    <p:sldId id="263" r:id="rId10"/>
    <p:sldId id="319" r:id="rId11"/>
    <p:sldId id="277" r:id="rId12"/>
    <p:sldId id="267" r:id="rId13"/>
    <p:sldId id="314" r:id="rId14"/>
    <p:sldId id="315" r:id="rId15"/>
    <p:sldId id="275" r:id="rId16"/>
    <p:sldId id="317" r:id="rId17"/>
    <p:sldId id="318" r:id="rId18"/>
    <p:sldId id="31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349B24-0B36-4F7C-A18D-5D850B5A25E4}">
  <a:tblStyle styleId="{F6349B24-0B36-4F7C-A18D-5D850B5A25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642" y="-19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b64f93d05a_0_2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b64f93d05a_0_2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b64f93d05a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b64f93d05a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b64f93d05a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b64f93d05a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7957c32c31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7957c32c31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b64f93d05a_0_3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b64f93d05a_0_3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b64f93d05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b64f93d05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b64f93d05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b64f93d05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b64f93d05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b64f93d05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b64f93d05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b64f93d05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b64f93d05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b64f93d05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083064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b64f93d05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b64f93d05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b64f93d05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b64f93d05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61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2589100" y="1528275"/>
            <a:ext cx="4773000" cy="1785600"/>
          </a:xfrm>
          <a:prstGeom prst="rect">
            <a:avLst/>
          </a:prstGeom>
          <a:effectLst>
            <a:outerShdw dist="47625" dir="15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7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2493575" y="4276763"/>
            <a:ext cx="409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ctrTitle" idx="2"/>
          </p:nvPr>
        </p:nvSpPr>
        <p:spPr>
          <a:xfrm>
            <a:off x="4533825" y="2356275"/>
            <a:ext cx="1847700" cy="5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360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ctrTitle" idx="3"/>
          </p:nvPr>
        </p:nvSpPr>
        <p:spPr>
          <a:xfrm>
            <a:off x="1566600" y="3250538"/>
            <a:ext cx="6010800" cy="9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8" name="Google Shape;68;p2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bg>
      <p:bgPr>
        <a:solidFill>
          <a:srgbClr val="FFF5D9"/>
        </a:solidFill>
        <a:effectLst/>
      </p:bgPr>
    </p:bg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0" name="Google Shape;1380;p27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27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2" name="Google Shape;1382;p27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3" name="Google Shape;1383;p27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4" name="Google Shape;1384;p27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5" name="Google Shape;1385;p27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Google Shape;1386;p27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7" name="Google Shape;1387;p27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8" name="Google Shape;1388;p27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9" name="Google Shape;1389;p27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0" name="Google Shape;1390;p27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1" name="Google Shape;1391;p27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2" name="Google Shape;1392;p27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27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27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27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27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27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8" name="Google Shape;1398;p27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9" name="Google Shape;1399;p27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0" name="Google Shape;1400;p27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1" name="Google Shape;1401;p27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2" name="Google Shape;1402;p27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3" name="Google Shape;1403;p27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4" name="Google Shape;1404;p27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5" name="Google Shape;1405;p27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6" name="Google Shape;1406;p27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7" name="Google Shape;1407;p27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8" name="Google Shape;1408;p27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9" name="Google Shape;1409;p27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0" name="Google Shape;1410;p27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1" name="Google Shape;1411;p27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2" name="Google Shape;1412;p27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3" name="Google Shape;1413;p27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4" name="Google Shape;1414;p27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5" name="Google Shape;1415;p27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6" name="Google Shape;1416;p27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7" name="Google Shape;1417;p27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8" name="Google Shape;1418;p27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9" name="Google Shape;1419;p27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0" name="Google Shape;1420;p27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1" name="Google Shape;1421;p27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2" name="Google Shape;1422;p27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3" name="Google Shape;1423;p27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4" name="Google Shape;1424;p27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5" name="Google Shape;1425;p27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6" name="Google Shape;1426;p27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7" name="Google Shape;1427;p27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8" name="Google Shape;1428;p27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9" name="Google Shape;1429;p27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0" name="Google Shape;1430;p27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1" name="Google Shape;1431;p27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rgbClr val="F9E4E4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" name="Google Shape;1433;p28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4" name="Google Shape;1434;p28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5" name="Google Shape;1435;p28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6" name="Google Shape;1436;p28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7" name="Google Shape;1437;p28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8" name="Google Shape;1438;p28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9" name="Google Shape;1439;p28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0" name="Google Shape;1440;p28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1" name="Google Shape;1441;p28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2" name="Google Shape;1442;p28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3" name="Google Shape;1443;p28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4" name="Google Shape;1444;p28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5" name="Google Shape;1445;p28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6" name="Google Shape;1446;p28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7" name="Google Shape;1447;p28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8" name="Google Shape;1448;p28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9" name="Google Shape;1449;p28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450;p28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451;p28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452;p28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453;p28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28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28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28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28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8" name="Google Shape;1458;p28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9" name="Google Shape;1459;p28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0" name="Google Shape;1460;p28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1" name="Google Shape;1461;p28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2" name="Google Shape;1462;p28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3" name="Google Shape;1463;p28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4" name="Google Shape;1464;p28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5" name="Google Shape;1465;p28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6" name="Google Shape;1466;p28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28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8" name="Google Shape;1468;p28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9" name="Google Shape;1469;p28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0" name="Google Shape;1470;p28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1" name="Google Shape;1471;p28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2" name="Google Shape;1472;p28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3" name="Google Shape;1473;p28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4" name="Google Shape;1474;p28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5" name="Google Shape;1475;p28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6" name="Google Shape;1476;p28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7" name="Google Shape;1477;p28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8" name="Google Shape;1478;p28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9" name="Google Shape;1479;p28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0" name="Google Shape;1480;p28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1" name="Google Shape;1481;p28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2" name="Google Shape;1482;p28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3" name="Google Shape;1483;p28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4" name="Google Shape;1484;p28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9" name="Google Shape;1029;p21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0" name="Google Shape;1030;p21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1" name="Google Shape;1031;p21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21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3" name="Google Shape;1033;p21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4" name="Google Shape;1034;p21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5" name="Google Shape;1035;p21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6" name="Google Shape;1036;p21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7" name="Google Shape;1037;p21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8" name="Google Shape;1038;p21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9" name="Google Shape;1039;p21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0" name="Google Shape;1040;p21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1041;p21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2" name="Google Shape;1042;p21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3" name="Google Shape;1043;p21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4" name="Google Shape;1044;p21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5" name="Google Shape;1045;p21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6" name="Google Shape;1046;p21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7" name="Google Shape;1047;p21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8" name="Google Shape;1048;p21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9" name="Google Shape;1049;p21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0" name="Google Shape;1050;p21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1" name="Google Shape;1051;p21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2" name="Google Shape;1052;p21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21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21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5" name="Google Shape;1055;p21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6" name="Google Shape;1056;p21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7" name="Google Shape;1057;p21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8" name="Google Shape;1058;p21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21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0" name="Google Shape;1060;p21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21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2" name="Google Shape;1062;p21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3" name="Google Shape;1063;p21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21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21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21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7" name="Google Shape;1067;p21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8" name="Google Shape;1068;p21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9" name="Google Shape;1069;p21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0" name="Google Shape;1070;p21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1" name="Google Shape;1071;p21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2" name="Google Shape;1072;p21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21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21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21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21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21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21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21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0" name="Google Shape;1080;p21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1"/>
          <p:cNvSpPr txBox="1">
            <a:spLocks noGrp="1"/>
          </p:cNvSpPr>
          <p:nvPr>
            <p:ph type="title" idx="2"/>
          </p:nvPr>
        </p:nvSpPr>
        <p:spPr>
          <a:xfrm>
            <a:off x="706488" y="3025738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82" name="Google Shape;1082;p21"/>
          <p:cNvSpPr txBox="1">
            <a:spLocks noGrp="1"/>
          </p:cNvSpPr>
          <p:nvPr>
            <p:ph type="subTitle" idx="1"/>
          </p:nvPr>
        </p:nvSpPr>
        <p:spPr>
          <a:xfrm>
            <a:off x="706499" y="3419713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21"/>
          <p:cNvSpPr txBox="1">
            <a:spLocks noGrp="1"/>
          </p:cNvSpPr>
          <p:nvPr>
            <p:ph type="title" idx="3"/>
          </p:nvPr>
        </p:nvSpPr>
        <p:spPr>
          <a:xfrm>
            <a:off x="6383270" y="30257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84" name="Google Shape;1084;p21"/>
          <p:cNvSpPr txBox="1">
            <a:spLocks noGrp="1"/>
          </p:cNvSpPr>
          <p:nvPr>
            <p:ph type="subTitle" idx="4"/>
          </p:nvPr>
        </p:nvSpPr>
        <p:spPr>
          <a:xfrm>
            <a:off x="6390775" y="3419725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21"/>
          <p:cNvSpPr txBox="1">
            <a:spLocks noGrp="1"/>
          </p:cNvSpPr>
          <p:nvPr>
            <p:ph type="title" idx="5"/>
          </p:nvPr>
        </p:nvSpPr>
        <p:spPr>
          <a:xfrm>
            <a:off x="706488" y="1736713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86" name="Google Shape;1086;p21"/>
          <p:cNvSpPr txBox="1">
            <a:spLocks noGrp="1"/>
          </p:cNvSpPr>
          <p:nvPr>
            <p:ph type="subTitle" idx="6"/>
          </p:nvPr>
        </p:nvSpPr>
        <p:spPr>
          <a:xfrm>
            <a:off x="706499" y="2130688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21"/>
          <p:cNvSpPr txBox="1">
            <a:spLocks noGrp="1"/>
          </p:cNvSpPr>
          <p:nvPr>
            <p:ph type="title" idx="7"/>
          </p:nvPr>
        </p:nvSpPr>
        <p:spPr>
          <a:xfrm>
            <a:off x="6383270" y="17367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88" name="Google Shape;1088;p21"/>
          <p:cNvSpPr txBox="1">
            <a:spLocks noGrp="1"/>
          </p:cNvSpPr>
          <p:nvPr>
            <p:ph type="subTitle" idx="8"/>
          </p:nvPr>
        </p:nvSpPr>
        <p:spPr>
          <a:xfrm>
            <a:off x="6390900" y="2130700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89" name="Google Shape;1089;p21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86" name="Google Shape;186;p5"/>
          <p:cNvGrpSpPr/>
          <p:nvPr/>
        </p:nvGrpSpPr>
        <p:grpSpPr>
          <a:xfrm>
            <a:off x="0" y="-4800"/>
            <a:ext cx="9144010" cy="5153100"/>
            <a:chOff x="0" y="-4800"/>
            <a:chExt cx="9144010" cy="5153100"/>
          </a:xfrm>
        </p:grpSpPr>
        <p:cxnSp>
          <p:nvCxnSpPr>
            <p:cNvPr id="187" name="Google Shape;187;p5"/>
            <p:cNvCxnSpPr/>
            <p:nvPr/>
          </p:nvCxnSpPr>
          <p:spPr>
            <a:xfrm>
              <a:off x="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2795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5590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8385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11180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13975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16770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19565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22361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25156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27951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30684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33541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36336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39131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41926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44722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47517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50312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53107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55902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58697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61492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64287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67083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69878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72673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75468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78263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81058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83853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5"/>
            <p:cNvCxnSpPr/>
            <p:nvPr/>
          </p:nvCxnSpPr>
          <p:spPr>
            <a:xfrm>
              <a:off x="86648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5"/>
            <p:cNvCxnSpPr/>
            <p:nvPr/>
          </p:nvCxnSpPr>
          <p:spPr>
            <a:xfrm>
              <a:off x="89444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5"/>
            <p:cNvCxnSpPr/>
            <p:nvPr/>
          </p:nvCxnSpPr>
          <p:spPr>
            <a:xfrm>
              <a:off x="4572010" y="-45158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5"/>
            <p:cNvCxnSpPr/>
            <p:nvPr/>
          </p:nvCxnSpPr>
          <p:spPr>
            <a:xfrm>
              <a:off x="4572010" y="-42363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5"/>
            <p:cNvCxnSpPr/>
            <p:nvPr/>
          </p:nvCxnSpPr>
          <p:spPr>
            <a:xfrm>
              <a:off x="4572010" y="-39568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5"/>
            <p:cNvCxnSpPr/>
            <p:nvPr/>
          </p:nvCxnSpPr>
          <p:spPr>
            <a:xfrm>
              <a:off x="4572010" y="-36773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5"/>
            <p:cNvCxnSpPr/>
            <p:nvPr/>
          </p:nvCxnSpPr>
          <p:spPr>
            <a:xfrm>
              <a:off x="4572010" y="-33978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5"/>
            <p:cNvCxnSpPr/>
            <p:nvPr/>
          </p:nvCxnSpPr>
          <p:spPr>
            <a:xfrm>
              <a:off x="4572010" y="-31183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5"/>
            <p:cNvCxnSpPr/>
            <p:nvPr/>
          </p:nvCxnSpPr>
          <p:spPr>
            <a:xfrm>
              <a:off x="4572010" y="-28387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5"/>
            <p:cNvCxnSpPr/>
            <p:nvPr/>
          </p:nvCxnSpPr>
          <p:spPr>
            <a:xfrm>
              <a:off x="4572010" y="-25592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5"/>
            <p:cNvCxnSpPr/>
            <p:nvPr/>
          </p:nvCxnSpPr>
          <p:spPr>
            <a:xfrm>
              <a:off x="4572010" y="-22797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5"/>
            <p:cNvCxnSpPr/>
            <p:nvPr/>
          </p:nvCxnSpPr>
          <p:spPr>
            <a:xfrm>
              <a:off x="4572010" y="-20002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5"/>
            <p:cNvCxnSpPr/>
            <p:nvPr/>
          </p:nvCxnSpPr>
          <p:spPr>
            <a:xfrm>
              <a:off x="4572010" y="-17207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572010" y="-14412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4572010" y="-11617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4572010" y="-8822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4572010" y="-602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4572010" y="-323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4572010" y="-43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4572010" y="2358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38" name="Google Shape;238;p5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5"/>
          <p:cNvSpPr txBox="1">
            <a:spLocks noGrp="1"/>
          </p:cNvSpPr>
          <p:nvPr>
            <p:ph type="title"/>
          </p:nvPr>
        </p:nvSpPr>
        <p:spPr>
          <a:xfrm>
            <a:off x="7395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1"/>
          </p:nvPr>
        </p:nvSpPr>
        <p:spPr>
          <a:xfrm>
            <a:off x="706500" y="1328875"/>
            <a:ext cx="3807600" cy="32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2"/>
          </p:nvPr>
        </p:nvSpPr>
        <p:spPr>
          <a:xfrm>
            <a:off x="4622275" y="1328875"/>
            <a:ext cx="3807600" cy="32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244" name="Google Shape;244;p6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245" name="Google Shape;245;p6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6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6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6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6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6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6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6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6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6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6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6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6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6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6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6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6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6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6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6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6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6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6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6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6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6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6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6" name="Google Shape;296;p6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6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cxnSp>
        <p:nvCxnSpPr>
          <p:cNvPr id="297" name="Google Shape;297;p6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300" name="Google Shape;300;p7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301" name="Google Shape;301;p7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7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7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7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7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7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7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7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7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7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7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7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7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7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7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7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7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7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7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7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7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7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7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7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7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7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7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7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7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7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7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7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7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7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7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2" name="Google Shape;352;p7"/>
          <p:cNvSpPr txBox="1">
            <a:spLocks noGrp="1"/>
          </p:cNvSpPr>
          <p:nvPr>
            <p:ph type="title"/>
          </p:nvPr>
        </p:nvSpPr>
        <p:spPr>
          <a:xfrm>
            <a:off x="706500" y="777675"/>
            <a:ext cx="4288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7"/>
          <p:cNvSpPr txBox="1">
            <a:spLocks noGrp="1"/>
          </p:cNvSpPr>
          <p:nvPr>
            <p:ph type="subTitle" idx="1"/>
          </p:nvPr>
        </p:nvSpPr>
        <p:spPr>
          <a:xfrm>
            <a:off x="706500" y="1714350"/>
            <a:ext cx="40836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54" name="Google Shape;354;p7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p15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15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15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" name="Google Shape;670;p15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15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15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3" name="Google Shape;673;p15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4" name="Google Shape;674;p15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5" name="Google Shape;675;p15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15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15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15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15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15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15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15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15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15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15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15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15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15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15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p15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1" name="Google Shape;691;p15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2" name="Google Shape;692;p15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Google Shape;693;p15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p15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15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6" name="Google Shape;696;p15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7" name="Google Shape;697;p15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8" name="Google Shape;698;p15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9" name="Google Shape;699;p15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0" name="Google Shape;700;p15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1" name="Google Shape;701;p15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2" name="Google Shape;702;p15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3" name="Google Shape;703;p15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4" name="Google Shape;704;p15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5" name="Google Shape;705;p15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6" name="Google Shape;706;p15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15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15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9" name="Google Shape;709;p15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0" name="Google Shape;710;p15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1" name="Google Shape;711;p15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2" name="Google Shape;712;p15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3" name="Google Shape;713;p15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15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5" name="Google Shape;715;p15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15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15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15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 idx="2"/>
          </p:nvPr>
        </p:nvSpPr>
        <p:spPr>
          <a:xfrm>
            <a:off x="790213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0" name="Google Shape;720;p15"/>
          <p:cNvSpPr txBox="1">
            <a:spLocks noGrp="1"/>
          </p:cNvSpPr>
          <p:nvPr>
            <p:ph type="subTitle" idx="1"/>
          </p:nvPr>
        </p:nvSpPr>
        <p:spPr>
          <a:xfrm>
            <a:off x="732013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5"/>
          <p:cNvSpPr txBox="1">
            <a:spLocks noGrp="1"/>
          </p:cNvSpPr>
          <p:nvPr>
            <p:ph type="title" idx="3"/>
          </p:nvPr>
        </p:nvSpPr>
        <p:spPr>
          <a:xfrm>
            <a:off x="3615720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2" name="Google Shape;722;p15"/>
          <p:cNvSpPr txBox="1">
            <a:spLocks noGrp="1"/>
          </p:cNvSpPr>
          <p:nvPr>
            <p:ph type="subTitle" idx="4"/>
          </p:nvPr>
        </p:nvSpPr>
        <p:spPr>
          <a:xfrm>
            <a:off x="3557520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5"/>
          <p:cNvSpPr txBox="1">
            <a:spLocks noGrp="1"/>
          </p:cNvSpPr>
          <p:nvPr>
            <p:ph type="title" idx="5"/>
          </p:nvPr>
        </p:nvSpPr>
        <p:spPr>
          <a:xfrm>
            <a:off x="6307191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4" name="Google Shape;724;p15"/>
          <p:cNvSpPr txBox="1">
            <a:spLocks noGrp="1"/>
          </p:cNvSpPr>
          <p:nvPr>
            <p:ph type="subTitle" idx="6"/>
          </p:nvPr>
        </p:nvSpPr>
        <p:spPr>
          <a:xfrm>
            <a:off x="6248991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25" name="Google Shape;725;p15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_3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7" name="Google Shape;727;p16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16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9" name="Google Shape;729;p16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0" name="Google Shape;730;p16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1" name="Google Shape;731;p16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p16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p16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p16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16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6" name="Google Shape;736;p16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7" name="Google Shape;737;p16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16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9" name="Google Shape;739;p16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0" name="Google Shape;740;p16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1" name="Google Shape;741;p16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2" name="Google Shape;742;p16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3" name="Google Shape;743;p16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4" name="Google Shape;744;p16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5" name="Google Shape;745;p16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16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7" name="Google Shape;747;p16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" name="Google Shape;748;p16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9" name="Google Shape;749;p16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16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1" name="Google Shape;751;p16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2" name="Google Shape;752;p16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16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4" name="Google Shape;754;p16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5" name="Google Shape;755;p16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6" name="Google Shape;756;p16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7" name="Google Shape;757;p16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8" name="Google Shape;758;p16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9" name="Google Shape;759;p16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16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1" name="Google Shape;761;p16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2" name="Google Shape;762;p16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3" name="Google Shape;763;p16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" name="Google Shape;764;p16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Google Shape;765;p16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16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7" name="Google Shape;767;p16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8" name="Google Shape;768;p16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9" name="Google Shape;769;p16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0" name="Google Shape;770;p16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1" name="Google Shape;771;p16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2" name="Google Shape;772;p16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3" name="Google Shape;773;p16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4" name="Google Shape;774;p16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5" name="Google Shape;775;p16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16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16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8" name="Google Shape;778;p16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6"/>
          <p:cNvSpPr txBox="1">
            <a:spLocks noGrp="1"/>
          </p:cNvSpPr>
          <p:nvPr>
            <p:ph type="subTitle" idx="1"/>
          </p:nvPr>
        </p:nvSpPr>
        <p:spPr>
          <a:xfrm>
            <a:off x="728663" y="3324513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6"/>
          <p:cNvSpPr txBox="1">
            <a:spLocks noGrp="1"/>
          </p:cNvSpPr>
          <p:nvPr>
            <p:ph type="subTitle" idx="2"/>
          </p:nvPr>
        </p:nvSpPr>
        <p:spPr>
          <a:xfrm>
            <a:off x="3503258" y="33245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6"/>
          <p:cNvSpPr txBox="1">
            <a:spLocks noGrp="1"/>
          </p:cNvSpPr>
          <p:nvPr>
            <p:ph type="subTitle" idx="3"/>
          </p:nvPr>
        </p:nvSpPr>
        <p:spPr>
          <a:xfrm>
            <a:off x="6265089" y="33245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6"/>
          <p:cNvSpPr txBox="1">
            <a:spLocks noGrp="1"/>
          </p:cNvSpPr>
          <p:nvPr>
            <p:ph type="title" idx="4" hasCustomPrompt="1"/>
          </p:nvPr>
        </p:nvSpPr>
        <p:spPr>
          <a:xfrm>
            <a:off x="1306613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3" name="Google Shape;783;p16"/>
          <p:cNvSpPr txBox="1">
            <a:spLocks noGrp="1"/>
          </p:cNvSpPr>
          <p:nvPr>
            <p:ph type="title" idx="5" hasCustomPrompt="1"/>
          </p:nvPr>
        </p:nvSpPr>
        <p:spPr>
          <a:xfrm>
            <a:off x="4081208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4" name="Google Shape;784;p16"/>
          <p:cNvSpPr txBox="1">
            <a:spLocks noGrp="1"/>
          </p:cNvSpPr>
          <p:nvPr>
            <p:ph type="title" idx="6" hasCustomPrompt="1"/>
          </p:nvPr>
        </p:nvSpPr>
        <p:spPr>
          <a:xfrm>
            <a:off x="6843039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5" name="Google Shape;785;p16"/>
          <p:cNvSpPr txBox="1">
            <a:spLocks noGrp="1"/>
          </p:cNvSpPr>
          <p:nvPr>
            <p:ph type="title" idx="7"/>
          </p:nvPr>
        </p:nvSpPr>
        <p:spPr>
          <a:xfrm>
            <a:off x="72675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6" name="Google Shape;786;p16"/>
          <p:cNvSpPr txBox="1">
            <a:spLocks noGrp="1"/>
          </p:cNvSpPr>
          <p:nvPr>
            <p:ph type="title" idx="8"/>
          </p:nvPr>
        </p:nvSpPr>
        <p:spPr>
          <a:xfrm>
            <a:off x="3513375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6"/>
          <p:cNvSpPr txBox="1">
            <a:spLocks noGrp="1"/>
          </p:cNvSpPr>
          <p:nvPr>
            <p:ph type="title" idx="9"/>
          </p:nvPr>
        </p:nvSpPr>
        <p:spPr>
          <a:xfrm>
            <a:off x="630000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788" name="Google Shape;788;p16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2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p19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19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7" name="Google Shape;907;p19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8" name="Google Shape;908;p19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9" name="Google Shape;909;p19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0" name="Google Shape;910;p19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1" name="Google Shape;911;p19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2" name="Google Shape;912;p19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3" name="Google Shape;913;p19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4" name="Google Shape;914;p19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5" name="Google Shape;915;p19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6" name="Google Shape;916;p19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7" name="Google Shape;917;p19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8" name="Google Shape;918;p19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Google Shape;919;p19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19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19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2" name="Google Shape;922;p19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3" name="Google Shape;923;p19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4" name="Google Shape;924;p19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5" name="Google Shape;925;p19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6" name="Google Shape;926;p19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7" name="Google Shape;927;p19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8" name="Google Shape;928;p19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9" name="Google Shape;929;p19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0" name="Google Shape;930;p19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Google Shape;931;p19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2" name="Google Shape;932;p19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19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4" name="Google Shape;934;p19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5" name="Google Shape;935;p19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6" name="Google Shape;936;p19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7" name="Google Shape;937;p19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8" name="Google Shape;938;p19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9" name="Google Shape;939;p19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0" name="Google Shape;940;p19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1" name="Google Shape;941;p19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19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3" name="Google Shape;943;p19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4" name="Google Shape;944;p19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5" name="Google Shape;945;p19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6" name="Google Shape;946;p19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7" name="Google Shape;947;p19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8" name="Google Shape;948;p19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9" name="Google Shape;949;p19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0" name="Google Shape;950;p19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1" name="Google Shape;951;p19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2" name="Google Shape;952;p19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3" name="Google Shape;953;p19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4" name="Google Shape;954;p19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5" name="Google Shape;955;p19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6" name="Google Shape;956;p19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19"/>
          <p:cNvSpPr txBox="1">
            <a:spLocks noGrp="1"/>
          </p:cNvSpPr>
          <p:nvPr>
            <p:ph type="title" idx="2"/>
          </p:nvPr>
        </p:nvSpPr>
        <p:spPr>
          <a:xfrm>
            <a:off x="2036813" y="30858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58" name="Google Shape;958;p19"/>
          <p:cNvSpPr txBox="1">
            <a:spLocks noGrp="1"/>
          </p:cNvSpPr>
          <p:nvPr>
            <p:ph type="subTitle" idx="1"/>
          </p:nvPr>
        </p:nvSpPr>
        <p:spPr>
          <a:xfrm>
            <a:off x="2036813" y="350925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9"/>
          <p:cNvSpPr txBox="1">
            <a:spLocks noGrp="1"/>
          </p:cNvSpPr>
          <p:nvPr>
            <p:ph type="title" idx="3"/>
          </p:nvPr>
        </p:nvSpPr>
        <p:spPr>
          <a:xfrm>
            <a:off x="5999395" y="30858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60" name="Google Shape;960;p19"/>
          <p:cNvSpPr txBox="1">
            <a:spLocks noGrp="1"/>
          </p:cNvSpPr>
          <p:nvPr>
            <p:ph type="subTitle" idx="4"/>
          </p:nvPr>
        </p:nvSpPr>
        <p:spPr>
          <a:xfrm>
            <a:off x="5999395" y="350925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9"/>
          <p:cNvSpPr txBox="1">
            <a:spLocks noGrp="1"/>
          </p:cNvSpPr>
          <p:nvPr>
            <p:ph type="title" idx="5"/>
          </p:nvPr>
        </p:nvSpPr>
        <p:spPr>
          <a:xfrm>
            <a:off x="2036813" y="14825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62" name="Google Shape;962;p19"/>
          <p:cNvSpPr txBox="1">
            <a:spLocks noGrp="1"/>
          </p:cNvSpPr>
          <p:nvPr>
            <p:ph type="subTitle" idx="6"/>
          </p:nvPr>
        </p:nvSpPr>
        <p:spPr>
          <a:xfrm>
            <a:off x="2036813" y="19059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9"/>
          <p:cNvSpPr txBox="1">
            <a:spLocks noGrp="1"/>
          </p:cNvSpPr>
          <p:nvPr>
            <p:ph type="title" idx="7"/>
          </p:nvPr>
        </p:nvSpPr>
        <p:spPr>
          <a:xfrm>
            <a:off x="5999395" y="14825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64" name="Google Shape;964;p19"/>
          <p:cNvSpPr txBox="1">
            <a:spLocks noGrp="1"/>
          </p:cNvSpPr>
          <p:nvPr>
            <p:ph type="subTitle" idx="8"/>
          </p:nvPr>
        </p:nvSpPr>
        <p:spPr>
          <a:xfrm>
            <a:off x="5999395" y="19059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65" name="Google Shape;965;p19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0" name="Google Shape;1270;p25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1" name="Google Shape;1271;p25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2" name="Google Shape;1272;p25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3" name="Google Shape;1273;p25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4" name="Google Shape;1274;p25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5" name="Google Shape;1275;p25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6" name="Google Shape;1276;p25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7" name="Google Shape;1277;p25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8" name="Google Shape;1278;p25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9" name="Google Shape;1279;p25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0" name="Google Shape;1280;p25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1" name="Google Shape;1281;p25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2" name="Google Shape;1282;p25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3" name="Google Shape;1283;p25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4" name="Google Shape;1284;p25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5" name="Google Shape;1285;p25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6" name="Google Shape;1286;p25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7" name="Google Shape;1287;p25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8" name="Google Shape;1288;p25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9" name="Google Shape;1289;p25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p25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25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2" name="Google Shape;1292;p25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3" name="Google Shape;1293;p25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4" name="Google Shape;1294;p25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5" name="Google Shape;1295;p25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6" name="Google Shape;1296;p25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7" name="Google Shape;1297;p25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8" name="Google Shape;1298;p25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9" name="Google Shape;1299;p25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0" name="Google Shape;1300;p25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1" name="Google Shape;1301;p25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2" name="Google Shape;1302;p25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3" name="Google Shape;1303;p25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4" name="Google Shape;1304;p25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5" name="Google Shape;1305;p25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6" name="Google Shape;1306;p25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7" name="Google Shape;1307;p25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8" name="Google Shape;1308;p25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9" name="Google Shape;1309;p25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0" name="Google Shape;1310;p25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1" name="Google Shape;1311;p25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25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3" name="Google Shape;1313;p25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4" name="Google Shape;1314;p25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5" name="Google Shape;1315;p25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6" name="Google Shape;1316;p25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7" name="Google Shape;1317;p25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8" name="Google Shape;1318;p25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9" name="Google Shape;1319;p25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0" name="Google Shape;1320;p25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1" name="Google Shape;1321;p25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19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cxnSp>
        <p:nvCxnSpPr>
          <p:cNvPr id="1322" name="Google Shape;1322;p25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Font typeface="Leckerli One"/>
              <a:buNone/>
              <a:defRPr sz="33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Font typeface="Patrick Hand SC"/>
              <a:buNone/>
              <a:defRPr sz="3300"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47000" y="1452875"/>
            <a:ext cx="7716000" cy="3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mo"/>
              <a:buChar char="●"/>
              <a:defRPr sz="1800"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○"/>
              <a:defRPr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■"/>
              <a:defRPr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●"/>
              <a:defRPr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○"/>
              <a:defRPr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■"/>
              <a:defRPr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●"/>
              <a:defRPr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○"/>
              <a:defRPr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mo"/>
              <a:buChar char="■"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70800" y="4330994"/>
            <a:ext cx="25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8" r:id="rId5"/>
    <p:sldLayoutId id="2147483661" r:id="rId6"/>
    <p:sldLayoutId id="2147483662" r:id="rId7"/>
    <p:sldLayoutId id="2147483665" r:id="rId8"/>
    <p:sldLayoutId id="2147483671" r:id="rId9"/>
    <p:sldLayoutId id="2147483673" r:id="rId10"/>
    <p:sldLayoutId id="2147483674" r:id="rId11"/>
    <p:sldLayoutId id="2147483677" r:id="rId12"/>
  </p:sldLayoutIdLst>
  <p:transition>
    <p:cover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1"/>
          <p:cNvSpPr txBox="1">
            <a:spLocks noGrp="1"/>
          </p:cNvSpPr>
          <p:nvPr>
            <p:ph type="ctrTitle"/>
          </p:nvPr>
        </p:nvSpPr>
        <p:spPr>
          <a:xfrm>
            <a:off x="2589100" y="1528275"/>
            <a:ext cx="4773000" cy="17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200" dirty="0"/>
              <a:t>Дәріс 14-15. Сандық жаһандану: жаһандық ағындардың жаңа дәуірі</a:t>
            </a:r>
            <a:endParaRPr sz="3200" dirty="0"/>
          </a:p>
        </p:txBody>
      </p:sp>
      <p:sp>
        <p:nvSpPr>
          <p:cNvPr id="1495" name="Google Shape;1495;p31"/>
          <p:cNvSpPr txBox="1">
            <a:spLocks noGrp="1"/>
          </p:cNvSpPr>
          <p:nvPr>
            <p:ph type="subTitle" idx="1"/>
          </p:nvPr>
        </p:nvSpPr>
        <p:spPr>
          <a:xfrm>
            <a:off x="3357554" y="4705373"/>
            <a:ext cx="2292739" cy="438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Алматы 2023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0" name="Google Shape;1500;p31"/>
          <p:cNvSpPr/>
          <p:nvPr/>
        </p:nvSpPr>
        <p:spPr>
          <a:xfrm>
            <a:off x="7286644" y="2357436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7248128" y="2831268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2" name="Google Shape;1502;p31"/>
          <p:cNvGrpSpPr/>
          <p:nvPr/>
        </p:nvGrpSpPr>
        <p:grpSpPr>
          <a:xfrm>
            <a:off x="2254401" y="525445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6" name="Google Shape;1506;p31"/>
          <p:cNvSpPr/>
          <p:nvPr/>
        </p:nvSpPr>
        <p:spPr>
          <a:xfrm>
            <a:off x="6991191" y="899957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1"/>
          <p:cNvSpPr/>
          <p:nvPr/>
        </p:nvSpPr>
        <p:spPr>
          <a:xfrm>
            <a:off x="7120413" y="1176400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>
            <a:off x="911427" y="1409430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1"/>
          <p:cNvSpPr/>
          <p:nvPr/>
        </p:nvSpPr>
        <p:spPr>
          <a:xfrm>
            <a:off x="2313950" y="2174150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2" name="Google Shape;1512;p31"/>
          <p:cNvCxnSpPr/>
          <p:nvPr/>
        </p:nvCxnSpPr>
        <p:spPr>
          <a:xfrm>
            <a:off x="5440800" y="1028275"/>
            <a:ext cx="7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13" name="Google Shape;1513;p31"/>
          <p:cNvCxnSpPr/>
          <p:nvPr/>
        </p:nvCxnSpPr>
        <p:spPr>
          <a:xfrm>
            <a:off x="1203583" y="1688069"/>
            <a:ext cx="0" cy="1076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14" name="Google Shape;1514;p31"/>
          <p:cNvCxnSpPr/>
          <p:nvPr/>
        </p:nvCxnSpPr>
        <p:spPr>
          <a:xfrm>
            <a:off x="4023550" y="1156850"/>
            <a:ext cx="204900" cy="20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5" name="Google Shape;1515;p31"/>
          <p:cNvCxnSpPr/>
          <p:nvPr/>
        </p:nvCxnSpPr>
        <p:spPr>
          <a:xfrm>
            <a:off x="4367100" y="1156850"/>
            <a:ext cx="204900" cy="20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6" name="Google Shape;1516;p31"/>
          <p:cNvCxnSpPr/>
          <p:nvPr/>
        </p:nvCxnSpPr>
        <p:spPr>
          <a:xfrm>
            <a:off x="6588125" y="1168375"/>
            <a:ext cx="204900" cy="20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7" name="Google Shape;1517;p31"/>
          <p:cNvCxnSpPr/>
          <p:nvPr/>
        </p:nvCxnSpPr>
        <p:spPr>
          <a:xfrm>
            <a:off x="2696695" y="1832544"/>
            <a:ext cx="204900" cy="20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8" name="Google Shape;1518;p31"/>
          <p:cNvCxnSpPr/>
          <p:nvPr/>
        </p:nvCxnSpPr>
        <p:spPr>
          <a:xfrm>
            <a:off x="2071670" y="1714494"/>
            <a:ext cx="7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19" name="Google Shape;1519;p31"/>
          <p:cNvSpPr/>
          <p:nvPr/>
        </p:nvSpPr>
        <p:spPr>
          <a:xfrm>
            <a:off x="1165495" y="2151444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31"/>
          <p:cNvSpPr/>
          <p:nvPr/>
        </p:nvSpPr>
        <p:spPr>
          <a:xfrm>
            <a:off x="2430170" y="1676394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31"/>
          <p:cNvSpPr/>
          <p:nvPr/>
        </p:nvSpPr>
        <p:spPr>
          <a:xfrm>
            <a:off x="2864870" y="2009769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31"/>
          <p:cNvSpPr/>
          <p:nvPr/>
        </p:nvSpPr>
        <p:spPr>
          <a:xfrm>
            <a:off x="5799300" y="9812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1"/>
          <p:cNvSpPr/>
          <p:nvPr/>
        </p:nvSpPr>
        <p:spPr>
          <a:xfrm>
            <a:off x="4502225" y="131952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754225" y="131951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>
            <a:off x="4187900" y="131952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1133602">
            <a:off x="3427252" y="753183"/>
            <a:ext cx="409565" cy="600060"/>
          </a:xfrm>
          <a:custGeom>
            <a:avLst/>
            <a:gdLst/>
            <a:ahLst/>
            <a:cxnLst/>
            <a:rect l="l" t="t" r="r" b="b"/>
            <a:pathLst>
              <a:path w="16383" h="24003" extrusionOk="0">
                <a:moveTo>
                  <a:pt x="16383" y="0"/>
                </a:moveTo>
                <a:cubicBezTo>
                  <a:pt x="6696" y="0"/>
                  <a:pt x="0" y="14316"/>
                  <a:pt x="0" y="24003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27" name="Google Shape;1527;p31"/>
          <p:cNvSpPr/>
          <p:nvPr/>
        </p:nvSpPr>
        <p:spPr>
          <a:xfrm>
            <a:off x="2028450" y="2570100"/>
            <a:ext cx="590550" cy="210000"/>
          </a:xfrm>
          <a:custGeom>
            <a:avLst/>
            <a:gdLst/>
            <a:ahLst/>
            <a:cxnLst/>
            <a:rect l="l" t="t" r="r" b="b"/>
            <a:pathLst>
              <a:path w="23622" h="8400" extrusionOk="0">
                <a:moveTo>
                  <a:pt x="0" y="0"/>
                </a:moveTo>
                <a:cubicBezTo>
                  <a:pt x="4218" y="7031"/>
                  <a:pt x="16288" y="10525"/>
                  <a:pt x="23622" y="685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33794" name="Picture 2" descr="Министерство образования и науки Республики Казахстан Казахский  национальный педагогический университет им. Абая | Білім айнас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73305" cy="1071570"/>
          </a:xfrm>
          <a:prstGeom prst="rect">
            <a:avLst/>
          </a:prstGeom>
          <a:noFill/>
        </p:spPr>
      </p:pic>
      <p:sp>
        <p:nvSpPr>
          <p:cNvPr id="31" name="Google Shape;2045;p39"/>
          <p:cNvSpPr txBox="1"/>
          <p:nvPr/>
        </p:nvSpPr>
        <p:spPr>
          <a:xfrm>
            <a:off x="2643174" y="214296"/>
            <a:ext cx="554431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Абай атындағы Қазақ Ұлттық Педагогикалық Университеті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Жаратылыстану және География институты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32" name="Google Shape;2045;p39"/>
          <p:cNvSpPr txBox="1"/>
          <p:nvPr/>
        </p:nvSpPr>
        <p:spPr>
          <a:xfrm>
            <a:off x="3707904" y="3767060"/>
            <a:ext cx="554431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аға оқытушы, </a:t>
            </a:r>
            <a:r>
              <a:rPr lang="en-US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PhD </a:t>
            </a: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Алиаскаров Д.Т.</a:t>
            </a:r>
          </a:p>
        </p:txBody>
      </p:sp>
    </p:spTree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38"/>
          <p:cNvSpPr txBox="1">
            <a:spLocks noGrp="1"/>
          </p:cNvSpPr>
          <p:nvPr>
            <p:ph type="title"/>
          </p:nvPr>
        </p:nvSpPr>
        <p:spPr>
          <a:xfrm>
            <a:off x="179511" y="631814"/>
            <a:ext cx="2395222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Ұлттық мәдениеттің таралуы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0" name="Google Shape;2030;p38"/>
          <p:cNvSpPr/>
          <p:nvPr/>
        </p:nvSpPr>
        <p:spPr>
          <a:xfrm rot="-9793562">
            <a:off x="2463973" y="953304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38"/>
          <p:cNvSpPr/>
          <p:nvPr/>
        </p:nvSpPr>
        <p:spPr>
          <a:xfrm rot="9348724">
            <a:off x="2215865" y="1230386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38"/>
          <p:cNvSpPr/>
          <p:nvPr/>
        </p:nvSpPr>
        <p:spPr>
          <a:xfrm rot="9348668">
            <a:off x="2086871" y="877971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263FA-A3FB-4021-AAD4-BFB1FD6C0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21876" r="39763" b="11942"/>
          <a:stretch/>
        </p:blipFill>
        <p:spPr>
          <a:xfrm>
            <a:off x="5364088" y="49908"/>
            <a:ext cx="3709475" cy="2697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1B4168-7C55-417D-A583-807993F90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5" t="29414" r="41338" b="26200"/>
          <a:stretch/>
        </p:blipFill>
        <p:spPr>
          <a:xfrm>
            <a:off x="2941980" y="1884283"/>
            <a:ext cx="2373679" cy="14199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34848-4EFB-4C6D-BAC7-927272FEC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514" y="77545"/>
            <a:ext cx="2310728" cy="16175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600D3F-1043-46FF-A658-58BF839B9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0" y="3398882"/>
            <a:ext cx="2368091" cy="16576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ED3D74-0193-4FDC-B8B3-91BFA09EE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288"/>
          <a:stretch/>
        </p:blipFill>
        <p:spPr>
          <a:xfrm>
            <a:off x="5940152" y="3016600"/>
            <a:ext cx="2368090" cy="2076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6D1FEE-D310-43C7-9880-B3C1403D8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1564397"/>
            <a:ext cx="2607025" cy="34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8919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2"/>
          <p:cNvSpPr/>
          <p:nvPr/>
        </p:nvSpPr>
        <p:spPr>
          <a:xfrm>
            <a:off x="1047588" y="1608600"/>
            <a:ext cx="572700" cy="57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2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Сандық платформаны </a:t>
            </a:r>
            <a:br>
              <a:rPr lang="kk-KZ" sz="2400" dirty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не мақсатпен қолданады?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8" name="Google Shape;2488;p52"/>
          <p:cNvSpPr txBox="1">
            <a:spLocks noGrp="1"/>
          </p:cNvSpPr>
          <p:nvPr>
            <p:ph type="title" idx="2"/>
          </p:nvPr>
        </p:nvSpPr>
        <p:spPr>
          <a:xfrm>
            <a:off x="2036813" y="30858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/>
              <a:t>Дарынын көрсету алаңы</a:t>
            </a:r>
            <a:endParaRPr/>
          </a:p>
        </p:txBody>
      </p:sp>
      <p:sp>
        <p:nvSpPr>
          <p:cNvPr id="2489" name="Google Shape;2489;p52"/>
          <p:cNvSpPr txBox="1">
            <a:spLocks noGrp="1"/>
          </p:cNvSpPr>
          <p:nvPr>
            <p:ph type="subTitle" idx="1"/>
          </p:nvPr>
        </p:nvSpPr>
        <p:spPr>
          <a:xfrm>
            <a:off x="2022125" y="3726054"/>
            <a:ext cx="2163000" cy="1377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TicToc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Instagram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Facebook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LinkedIn</a:t>
            </a:r>
          </a:p>
        </p:txBody>
      </p:sp>
      <p:sp>
        <p:nvSpPr>
          <p:cNvPr id="2490" name="Google Shape;2490;p52"/>
          <p:cNvSpPr txBox="1">
            <a:spLocks noGrp="1"/>
          </p:cNvSpPr>
          <p:nvPr>
            <p:ph type="title" idx="3"/>
          </p:nvPr>
        </p:nvSpPr>
        <p:spPr>
          <a:xfrm>
            <a:off x="5999395" y="30858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/>
              <a:t>Жеке байланыс орнату</a:t>
            </a:r>
            <a:endParaRPr/>
          </a:p>
        </p:txBody>
      </p:sp>
      <p:sp>
        <p:nvSpPr>
          <p:cNvPr id="2491" name="Google Shape;2491;p52"/>
          <p:cNvSpPr txBox="1">
            <a:spLocks noGrp="1"/>
          </p:cNvSpPr>
          <p:nvPr>
            <p:ph type="subTitle" idx="4"/>
          </p:nvPr>
        </p:nvSpPr>
        <p:spPr>
          <a:xfrm>
            <a:off x="6000760" y="3857634"/>
            <a:ext cx="2163000" cy="56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Whatsapp, Facebook</a:t>
            </a:r>
            <a:endParaRPr/>
          </a:p>
        </p:txBody>
      </p:sp>
      <p:sp>
        <p:nvSpPr>
          <p:cNvPr id="2492" name="Google Shape;2492;p52"/>
          <p:cNvSpPr txBox="1">
            <a:spLocks noGrp="1"/>
          </p:cNvSpPr>
          <p:nvPr>
            <p:ph type="title" idx="5"/>
          </p:nvPr>
        </p:nvSpPr>
        <p:spPr>
          <a:xfrm>
            <a:off x="2036813" y="14825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/>
              <a:t>Жұмыс табу</a:t>
            </a:r>
            <a:endParaRPr/>
          </a:p>
        </p:txBody>
      </p:sp>
      <p:sp>
        <p:nvSpPr>
          <p:cNvPr id="2493" name="Google Shape;2493;p52"/>
          <p:cNvSpPr txBox="1">
            <a:spLocks noGrp="1"/>
          </p:cNvSpPr>
          <p:nvPr>
            <p:ph type="subTitle" idx="6"/>
          </p:nvPr>
        </p:nvSpPr>
        <p:spPr>
          <a:xfrm>
            <a:off x="2036813" y="1905900"/>
            <a:ext cx="2163000" cy="951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LinkedIn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Head Hunter</a:t>
            </a:r>
            <a:endParaRPr dirty="0"/>
          </a:p>
        </p:txBody>
      </p:sp>
      <p:sp>
        <p:nvSpPr>
          <p:cNvPr id="2494" name="Google Shape;2494;p52"/>
          <p:cNvSpPr txBox="1">
            <a:spLocks noGrp="1"/>
          </p:cNvSpPr>
          <p:nvPr>
            <p:ph type="title" idx="7"/>
          </p:nvPr>
        </p:nvSpPr>
        <p:spPr>
          <a:xfrm>
            <a:off x="5999395" y="14825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/>
              <a:t>Үйрену</a:t>
            </a:r>
            <a:endParaRPr/>
          </a:p>
        </p:txBody>
      </p:sp>
      <p:sp>
        <p:nvSpPr>
          <p:cNvPr id="2495" name="Google Shape;2495;p52"/>
          <p:cNvSpPr txBox="1">
            <a:spLocks noGrp="1"/>
          </p:cNvSpPr>
          <p:nvPr>
            <p:ph type="subTitle" idx="8"/>
          </p:nvPr>
        </p:nvSpPr>
        <p:spPr>
          <a:xfrm>
            <a:off x="5999395" y="19059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Coursera, EdX, Ted,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YouTube</a:t>
            </a:r>
            <a:endParaRPr/>
          </a:p>
        </p:txBody>
      </p:sp>
      <p:sp>
        <p:nvSpPr>
          <p:cNvPr id="2496" name="Google Shape;2496;p52"/>
          <p:cNvSpPr/>
          <p:nvPr/>
        </p:nvSpPr>
        <p:spPr>
          <a:xfrm>
            <a:off x="1446001" y="1796864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52"/>
          <p:cNvSpPr/>
          <p:nvPr/>
        </p:nvSpPr>
        <p:spPr>
          <a:xfrm>
            <a:off x="1168821" y="1715443"/>
            <a:ext cx="330231" cy="359015"/>
          </a:xfrm>
          <a:custGeom>
            <a:avLst/>
            <a:gdLst/>
            <a:ahLst/>
            <a:cxnLst/>
            <a:rect l="l" t="t" r="r" b="b"/>
            <a:pathLst>
              <a:path w="10383" h="11288" extrusionOk="0">
                <a:moveTo>
                  <a:pt x="1036" y="322"/>
                </a:moveTo>
                <a:lnTo>
                  <a:pt x="1036" y="1048"/>
                </a:lnTo>
                <a:lnTo>
                  <a:pt x="322" y="1048"/>
                </a:lnTo>
                <a:lnTo>
                  <a:pt x="322" y="322"/>
                </a:lnTo>
                <a:close/>
                <a:moveTo>
                  <a:pt x="5561" y="334"/>
                </a:moveTo>
                <a:lnTo>
                  <a:pt x="5561" y="1048"/>
                </a:lnTo>
                <a:lnTo>
                  <a:pt x="4846" y="1048"/>
                </a:lnTo>
                <a:lnTo>
                  <a:pt x="4846" y="334"/>
                </a:lnTo>
                <a:close/>
                <a:moveTo>
                  <a:pt x="10049" y="334"/>
                </a:moveTo>
                <a:lnTo>
                  <a:pt x="10049" y="1048"/>
                </a:lnTo>
                <a:lnTo>
                  <a:pt x="9335" y="1048"/>
                </a:lnTo>
                <a:lnTo>
                  <a:pt x="9335" y="334"/>
                </a:lnTo>
                <a:close/>
                <a:moveTo>
                  <a:pt x="8799" y="1905"/>
                </a:moveTo>
                <a:lnTo>
                  <a:pt x="8799" y="1905"/>
                </a:lnTo>
                <a:cubicBezTo>
                  <a:pt x="8740" y="2381"/>
                  <a:pt x="8728" y="2536"/>
                  <a:pt x="8728" y="2560"/>
                </a:cubicBezTo>
                <a:lnTo>
                  <a:pt x="8549" y="2381"/>
                </a:lnTo>
                <a:lnTo>
                  <a:pt x="8311" y="2143"/>
                </a:lnTo>
                <a:lnTo>
                  <a:pt x="8132" y="1965"/>
                </a:lnTo>
                <a:lnTo>
                  <a:pt x="8132" y="1965"/>
                </a:lnTo>
                <a:cubicBezTo>
                  <a:pt x="8140" y="1967"/>
                  <a:pt x="8153" y="1969"/>
                  <a:pt x="8173" y="1969"/>
                </a:cubicBezTo>
                <a:cubicBezTo>
                  <a:pt x="8242" y="1969"/>
                  <a:pt x="8402" y="1951"/>
                  <a:pt x="8799" y="1905"/>
                </a:cubicBezTo>
                <a:close/>
                <a:moveTo>
                  <a:pt x="7061" y="3048"/>
                </a:moveTo>
                <a:lnTo>
                  <a:pt x="7656" y="3644"/>
                </a:lnTo>
                <a:cubicBezTo>
                  <a:pt x="7156" y="3703"/>
                  <a:pt x="7347" y="3679"/>
                  <a:pt x="6989" y="3727"/>
                </a:cubicBezTo>
                <a:cubicBezTo>
                  <a:pt x="6989" y="3727"/>
                  <a:pt x="7001" y="3644"/>
                  <a:pt x="7061" y="3048"/>
                </a:cubicBezTo>
                <a:close/>
                <a:moveTo>
                  <a:pt x="1036" y="5299"/>
                </a:moveTo>
                <a:lnTo>
                  <a:pt x="1036" y="6013"/>
                </a:lnTo>
                <a:lnTo>
                  <a:pt x="322" y="6013"/>
                </a:lnTo>
                <a:lnTo>
                  <a:pt x="322" y="5299"/>
                </a:lnTo>
                <a:close/>
                <a:moveTo>
                  <a:pt x="10049" y="5299"/>
                </a:moveTo>
                <a:lnTo>
                  <a:pt x="10049" y="6013"/>
                </a:lnTo>
                <a:lnTo>
                  <a:pt x="9335" y="6013"/>
                </a:lnTo>
                <a:lnTo>
                  <a:pt x="9335" y="5299"/>
                </a:lnTo>
                <a:close/>
                <a:moveTo>
                  <a:pt x="6728" y="3227"/>
                </a:moveTo>
                <a:lnTo>
                  <a:pt x="6656" y="3894"/>
                </a:lnTo>
                <a:cubicBezTo>
                  <a:pt x="6644" y="4001"/>
                  <a:pt x="6751" y="4096"/>
                  <a:pt x="6847" y="4096"/>
                </a:cubicBezTo>
                <a:lnTo>
                  <a:pt x="7418" y="4036"/>
                </a:lnTo>
                <a:lnTo>
                  <a:pt x="7418" y="10418"/>
                </a:lnTo>
                <a:lnTo>
                  <a:pt x="5906" y="10418"/>
                </a:lnTo>
                <a:lnTo>
                  <a:pt x="5906" y="10061"/>
                </a:lnTo>
                <a:cubicBezTo>
                  <a:pt x="5906" y="9978"/>
                  <a:pt x="5823" y="9894"/>
                  <a:pt x="5739" y="9894"/>
                </a:cubicBezTo>
                <a:lnTo>
                  <a:pt x="4680" y="9894"/>
                </a:lnTo>
                <a:cubicBezTo>
                  <a:pt x="4596" y="9894"/>
                  <a:pt x="4513" y="9978"/>
                  <a:pt x="4513" y="10061"/>
                </a:cubicBezTo>
                <a:lnTo>
                  <a:pt x="4513" y="10418"/>
                </a:lnTo>
                <a:lnTo>
                  <a:pt x="1394" y="10418"/>
                </a:lnTo>
                <a:lnTo>
                  <a:pt x="1394" y="10061"/>
                </a:lnTo>
                <a:cubicBezTo>
                  <a:pt x="1394" y="9978"/>
                  <a:pt x="1322" y="9894"/>
                  <a:pt x="1227" y="9894"/>
                </a:cubicBezTo>
                <a:lnTo>
                  <a:pt x="870" y="9894"/>
                </a:lnTo>
                <a:lnTo>
                  <a:pt x="870" y="6346"/>
                </a:lnTo>
                <a:lnTo>
                  <a:pt x="1227" y="6346"/>
                </a:lnTo>
                <a:cubicBezTo>
                  <a:pt x="1322" y="6346"/>
                  <a:pt x="1394" y="6263"/>
                  <a:pt x="1394" y="6180"/>
                </a:cubicBezTo>
                <a:lnTo>
                  <a:pt x="1394" y="5120"/>
                </a:lnTo>
                <a:cubicBezTo>
                  <a:pt x="1394" y="5025"/>
                  <a:pt x="1322" y="4953"/>
                  <a:pt x="1227" y="4953"/>
                </a:cubicBezTo>
                <a:lnTo>
                  <a:pt x="870" y="4953"/>
                </a:lnTo>
                <a:lnTo>
                  <a:pt x="870" y="3227"/>
                </a:lnTo>
                <a:close/>
                <a:moveTo>
                  <a:pt x="9002" y="834"/>
                </a:moveTo>
                <a:lnTo>
                  <a:pt x="9002" y="1191"/>
                </a:lnTo>
                <a:cubicBezTo>
                  <a:pt x="9002" y="1274"/>
                  <a:pt x="9073" y="1358"/>
                  <a:pt x="9156" y="1358"/>
                </a:cubicBezTo>
                <a:lnTo>
                  <a:pt x="9514" y="1358"/>
                </a:lnTo>
                <a:lnTo>
                  <a:pt x="9514" y="4929"/>
                </a:lnTo>
                <a:lnTo>
                  <a:pt x="9156" y="4929"/>
                </a:lnTo>
                <a:cubicBezTo>
                  <a:pt x="9073" y="4929"/>
                  <a:pt x="9002" y="5001"/>
                  <a:pt x="9002" y="5084"/>
                </a:cubicBezTo>
                <a:lnTo>
                  <a:pt x="9002" y="6144"/>
                </a:lnTo>
                <a:cubicBezTo>
                  <a:pt x="9002" y="6239"/>
                  <a:pt x="9073" y="6311"/>
                  <a:pt x="9156" y="6311"/>
                </a:cubicBezTo>
                <a:lnTo>
                  <a:pt x="9514" y="6311"/>
                </a:lnTo>
                <a:lnTo>
                  <a:pt x="9514" y="9870"/>
                </a:lnTo>
                <a:lnTo>
                  <a:pt x="9156" y="9870"/>
                </a:lnTo>
                <a:cubicBezTo>
                  <a:pt x="9073" y="9894"/>
                  <a:pt x="9002" y="9978"/>
                  <a:pt x="9002" y="10061"/>
                </a:cubicBezTo>
                <a:lnTo>
                  <a:pt x="9002" y="10418"/>
                </a:lnTo>
                <a:lnTo>
                  <a:pt x="7716" y="10418"/>
                </a:lnTo>
                <a:lnTo>
                  <a:pt x="7716" y="3977"/>
                </a:lnTo>
                <a:lnTo>
                  <a:pt x="8049" y="3929"/>
                </a:lnTo>
                <a:cubicBezTo>
                  <a:pt x="8180" y="3917"/>
                  <a:pt x="8240" y="3739"/>
                  <a:pt x="8144" y="3644"/>
                </a:cubicBezTo>
                <a:lnTo>
                  <a:pt x="7728" y="3227"/>
                </a:lnTo>
                <a:lnTo>
                  <a:pt x="8323" y="2632"/>
                </a:lnTo>
                <a:cubicBezTo>
                  <a:pt x="8728" y="3024"/>
                  <a:pt x="8740" y="3096"/>
                  <a:pt x="8859" y="3096"/>
                </a:cubicBezTo>
                <a:cubicBezTo>
                  <a:pt x="8954" y="3096"/>
                  <a:pt x="9025" y="3036"/>
                  <a:pt x="9025" y="2953"/>
                </a:cubicBezTo>
                <a:lnTo>
                  <a:pt x="9025" y="2929"/>
                </a:lnTo>
                <a:cubicBezTo>
                  <a:pt x="9025" y="2882"/>
                  <a:pt x="9061" y="2667"/>
                  <a:pt x="9180" y="1715"/>
                </a:cubicBezTo>
                <a:cubicBezTo>
                  <a:pt x="9192" y="1608"/>
                  <a:pt x="9097" y="1512"/>
                  <a:pt x="8978" y="1512"/>
                </a:cubicBezTo>
                <a:lnTo>
                  <a:pt x="7763" y="1667"/>
                </a:lnTo>
                <a:cubicBezTo>
                  <a:pt x="7632" y="1679"/>
                  <a:pt x="7573" y="1858"/>
                  <a:pt x="7656" y="1953"/>
                </a:cubicBezTo>
                <a:lnTo>
                  <a:pt x="8085" y="2381"/>
                </a:lnTo>
                <a:lnTo>
                  <a:pt x="7513" y="2965"/>
                </a:lnTo>
                <a:lnTo>
                  <a:pt x="7406" y="2858"/>
                </a:lnTo>
                <a:lnTo>
                  <a:pt x="7073" y="2524"/>
                </a:lnTo>
                <a:cubicBezTo>
                  <a:pt x="7041" y="2493"/>
                  <a:pt x="7001" y="2478"/>
                  <a:pt x="6962" y="2478"/>
                </a:cubicBezTo>
                <a:cubicBezTo>
                  <a:pt x="6884" y="2478"/>
                  <a:pt x="6807" y="2536"/>
                  <a:pt x="6799" y="2632"/>
                </a:cubicBezTo>
                <a:lnTo>
                  <a:pt x="6763" y="2858"/>
                </a:lnTo>
                <a:lnTo>
                  <a:pt x="870" y="2858"/>
                </a:lnTo>
                <a:lnTo>
                  <a:pt x="870" y="1358"/>
                </a:lnTo>
                <a:lnTo>
                  <a:pt x="1227" y="1358"/>
                </a:lnTo>
                <a:cubicBezTo>
                  <a:pt x="1322" y="1358"/>
                  <a:pt x="1394" y="1274"/>
                  <a:pt x="1394" y="1191"/>
                </a:cubicBezTo>
                <a:lnTo>
                  <a:pt x="1394" y="834"/>
                </a:lnTo>
                <a:lnTo>
                  <a:pt x="4513" y="834"/>
                </a:lnTo>
                <a:lnTo>
                  <a:pt x="4513" y="1191"/>
                </a:lnTo>
                <a:cubicBezTo>
                  <a:pt x="4513" y="1274"/>
                  <a:pt x="4596" y="1358"/>
                  <a:pt x="4680" y="1358"/>
                </a:cubicBezTo>
                <a:lnTo>
                  <a:pt x="5739" y="1358"/>
                </a:lnTo>
                <a:cubicBezTo>
                  <a:pt x="5823" y="1358"/>
                  <a:pt x="5906" y="1274"/>
                  <a:pt x="5906" y="1191"/>
                </a:cubicBezTo>
                <a:lnTo>
                  <a:pt x="5906" y="834"/>
                </a:lnTo>
                <a:close/>
                <a:moveTo>
                  <a:pt x="1036" y="10228"/>
                </a:moveTo>
                <a:lnTo>
                  <a:pt x="1036" y="10942"/>
                </a:lnTo>
                <a:lnTo>
                  <a:pt x="322" y="10942"/>
                </a:lnTo>
                <a:lnTo>
                  <a:pt x="322" y="10228"/>
                </a:lnTo>
                <a:close/>
                <a:moveTo>
                  <a:pt x="5561" y="10228"/>
                </a:moveTo>
                <a:lnTo>
                  <a:pt x="5561" y="10942"/>
                </a:lnTo>
                <a:lnTo>
                  <a:pt x="4846" y="10942"/>
                </a:lnTo>
                <a:lnTo>
                  <a:pt x="4846" y="10228"/>
                </a:lnTo>
                <a:close/>
                <a:moveTo>
                  <a:pt x="10049" y="10228"/>
                </a:moveTo>
                <a:lnTo>
                  <a:pt x="10049" y="10942"/>
                </a:lnTo>
                <a:lnTo>
                  <a:pt x="9335" y="10942"/>
                </a:lnTo>
                <a:lnTo>
                  <a:pt x="9335" y="10228"/>
                </a:lnTo>
                <a:close/>
                <a:moveTo>
                  <a:pt x="167" y="0"/>
                </a:moveTo>
                <a:cubicBezTo>
                  <a:pt x="84" y="0"/>
                  <a:pt x="0" y="72"/>
                  <a:pt x="0" y="167"/>
                </a:cubicBezTo>
                <a:lnTo>
                  <a:pt x="0" y="1215"/>
                </a:lnTo>
                <a:cubicBezTo>
                  <a:pt x="0" y="1310"/>
                  <a:pt x="84" y="1381"/>
                  <a:pt x="167" y="1381"/>
                </a:cubicBezTo>
                <a:lnTo>
                  <a:pt x="524" y="1381"/>
                </a:lnTo>
                <a:lnTo>
                  <a:pt x="524" y="4953"/>
                </a:lnTo>
                <a:lnTo>
                  <a:pt x="167" y="4953"/>
                </a:lnTo>
                <a:cubicBezTo>
                  <a:pt x="84" y="4953"/>
                  <a:pt x="0" y="5025"/>
                  <a:pt x="0" y="5120"/>
                </a:cubicBezTo>
                <a:lnTo>
                  <a:pt x="0" y="6180"/>
                </a:lnTo>
                <a:cubicBezTo>
                  <a:pt x="0" y="6263"/>
                  <a:pt x="84" y="6346"/>
                  <a:pt x="167" y="6346"/>
                </a:cubicBezTo>
                <a:lnTo>
                  <a:pt x="524" y="6346"/>
                </a:lnTo>
                <a:lnTo>
                  <a:pt x="524" y="9894"/>
                </a:lnTo>
                <a:lnTo>
                  <a:pt x="167" y="9894"/>
                </a:lnTo>
                <a:cubicBezTo>
                  <a:pt x="84" y="9894"/>
                  <a:pt x="0" y="9978"/>
                  <a:pt x="0" y="10061"/>
                </a:cubicBezTo>
                <a:lnTo>
                  <a:pt x="0" y="11121"/>
                </a:lnTo>
                <a:cubicBezTo>
                  <a:pt x="0" y="11204"/>
                  <a:pt x="84" y="11287"/>
                  <a:pt x="167" y="11287"/>
                </a:cubicBezTo>
                <a:lnTo>
                  <a:pt x="1227" y="11287"/>
                </a:lnTo>
                <a:cubicBezTo>
                  <a:pt x="1322" y="11287"/>
                  <a:pt x="1394" y="11204"/>
                  <a:pt x="1394" y="11121"/>
                </a:cubicBezTo>
                <a:lnTo>
                  <a:pt x="1394" y="10763"/>
                </a:lnTo>
                <a:lnTo>
                  <a:pt x="4513" y="10763"/>
                </a:lnTo>
                <a:lnTo>
                  <a:pt x="4513" y="11121"/>
                </a:lnTo>
                <a:cubicBezTo>
                  <a:pt x="4513" y="11204"/>
                  <a:pt x="4596" y="11287"/>
                  <a:pt x="4680" y="11287"/>
                </a:cubicBezTo>
                <a:lnTo>
                  <a:pt x="5739" y="11287"/>
                </a:lnTo>
                <a:cubicBezTo>
                  <a:pt x="5823" y="11287"/>
                  <a:pt x="5906" y="11204"/>
                  <a:pt x="5906" y="11121"/>
                </a:cubicBezTo>
                <a:lnTo>
                  <a:pt x="5906" y="10763"/>
                </a:lnTo>
                <a:lnTo>
                  <a:pt x="9002" y="10763"/>
                </a:lnTo>
                <a:lnTo>
                  <a:pt x="9002" y="11121"/>
                </a:lnTo>
                <a:cubicBezTo>
                  <a:pt x="9002" y="11204"/>
                  <a:pt x="9073" y="11287"/>
                  <a:pt x="9156" y="11287"/>
                </a:cubicBezTo>
                <a:lnTo>
                  <a:pt x="10216" y="11287"/>
                </a:lnTo>
                <a:cubicBezTo>
                  <a:pt x="10311" y="11287"/>
                  <a:pt x="10383" y="11204"/>
                  <a:pt x="10383" y="11121"/>
                </a:cubicBezTo>
                <a:lnTo>
                  <a:pt x="10383" y="10061"/>
                </a:lnTo>
                <a:cubicBezTo>
                  <a:pt x="10383" y="9978"/>
                  <a:pt x="10311" y="9894"/>
                  <a:pt x="10216" y="9894"/>
                </a:cubicBezTo>
                <a:lnTo>
                  <a:pt x="9859" y="9894"/>
                </a:lnTo>
                <a:lnTo>
                  <a:pt x="9859" y="6346"/>
                </a:lnTo>
                <a:lnTo>
                  <a:pt x="10216" y="6346"/>
                </a:lnTo>
                <a:cubicBezTo>
                  <a:pt x="10311" y="6346"/>
                  <a:pt x="10383" y="6263"/>
                  <a:pt x="10383" y="6180"/>
                </a:cubicBezTo>
                <a:lnTo>
                  <a:pt x="10383" y="5120"/>
                </a:lnTo>
                <a:cubicBezTo>
                  <a:pt x="10383" y="5025"/>
                  <a:pt x="10311" y="4953"/>
                  <a:pt x="10216" y="4953"/>
                </a:cubicBezTo>
                <a:lnTo>
                  <a:pt x="9859" y="4953"/>
                </a:lnTo>
                <a:lnTo>
                  <a:pt x="9859" y="1381"/>
                </a:lnTo>
                <a:lnTo>
                  <a:pt x="10216" y="1381"/>
                </a:lnTo>
                <a:cubicBezTo>
                  <a:pt x="10311" y="1381"/>
                  <a:pt x="10383" y="1310"/>
                  <a:pt x="10383" y="1215"/>
                </a:cubicBezTo>
                <a:lnTo>
                  <a:pt x="10383" y="167"/>
                </a:lnTo>
                <a:cubicBezTo>
                  <a:pt x="10383" y="72"/>
                  <a:pt x="10311" y="0"/>
                  <a:pt x="10216" y="0"/>
                </a:cubicBezTo>
                <a:lnTo>
                  <a:pt x="9156" y="0"/>
                </a:lnTo>
                <a:cubicBezTo>
                  <a:pt x="9073" y="0"/>
                  <a:pt x="9002" y="72"/>
                  <a:pt x="9002" y="167"/>
                </a:cubicBezTo>
                <a:lnTo>
                  <a:pt x="9002" y="524"/>
                </a:lnTo>
                <a:lnTo>
                  <a:pt x="5882" y="524"/>
                </a:lnTo>
                <a:lnTo>
                  <a:pt x="5882" y="167"/>
                </a:lnTo>
                <a:cubicBezTo>
                  <a:pt x="5882" y="72"/>
                  <a:pt x="5811" y="0"/>
                  <a:pt x="5727" y="0"/>
                </a:cubicBezTo>
                <a:lnTo>
                  <a:pt x="4680" y="0"/>
                </a:lnTo>
                <a:cubicBezTo>
                  <a:pt x="4596" y="0"/>
                  <a:pt x="4513" y="72"/>
                  <a:pt x="4513" y="167"/>
                </a:cubicBezTo>
                <a:lnTo>
                  <a:pt x="4513" y="524"/>
                </a:lnTo>
                <a:lnTo>
                  <a:pt x="1394" y="524"/>
                </a:lnTo>
                <a:lnTo>
                  <a:pt x="1394" y="167"/>
                </a:lnTo>
                <a:cubicBezTo>
                  <a:pt x="1394" y="72"/>
                  <a:pt x="1322" y="0"/>
                  <a:pt x="12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52"/>
          <p:cNvSpPr/>
          <p:nvPr/>
        </p:nvSpPr>
        <p:spPr>
          <a:xfrm>
            <a:off x="1427459" y="1778290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52"/>
          <p:cNvSpPr/>
          <p:nvPr/>
        </p:nvSpPr>
        <p:spPr>
          <a:xfrm>
            <a:off x="1455479" y="180971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52"/>
          <p:cNvSpPr/>
          <p:nvPr/>
        </p:nvSpPr>
        <p:spPr>
          <a:xfrm>
            <a:off x="1455479" y="1809332"/>
            <a:ext cx="32" cy="413"/>
          </a:xfrm>
          <a:custGeom>
            <a:avLst/>
            <a:gdLst/>
            <a:ahLst/>
            <a:cxnLst/>
            <a:rect l="l" t="t" r="r" b="b"/>
            <a:pathLst>
              <a:path w="1" h="13" extrusionOk="0">
                <a:moveTo>
                  <a:pt x="1" y="1"/>
                </a:moveTo>
                <a:cubicBezTo>
                  <a:pt x="1" y="1"/>
                  <a:pt x="1" y="13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52"/>
          <p:cNvSpPr/>
          <p:nvPr/>
        </p:nvSpPr>
        <p:spPr>
          <a:xfrm>
            <a:off x="1427459" y="1778290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52"/>
          <p:cNvSpPr/>
          <p:nvPr/>
        </p:nvSpPr>
        <p:spPr>
          <a:xfrm>
            <a:off x="1427459" y="1778290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52"/>
          <p:cNvSpPr/>
          <p:nvPr/>
        </p:nvSpPr>
        <p:spPr>
          <a:xfrm>
            <a:off x="1455479" y="18093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52"/>
          <p:cNvSpPr/>
          <p:nvPr/>
        </p:nvSpPr>
        <p:spPr>
          <a:xfrm>
            <a:off x="1455479" y="18093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52"/>
          <p:cNvSpPr/>
          <p:nvPr/>
        </p:nvSpPr>
        <p:spPr>
          <a:xfrm>
            <a:off x="1425551" y="179155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52"/>
          <p:cNvSpPr/>
          <p:nvPr/>
        </p:nvSpPr>
        <p:spPr>
          <a:xfrm>
            <a:off x="1455479" y="18093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52"/>
          <p:cNvSpPr/>
          <p:nvPr/>
        </p:nvSpPr>
        <p:spPr>
          <a:xfrm>
            <a:off x="1455479" y="18093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52"/>
          <p:cNvSpPr/>
          <p:nvPr/>
        </p:nvSpPr>
        <p:spPr>
          <a:xfrm>
            <a:off x="1455479" y="18093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52"/>
          <p:cNvSpPr/>
          <p:nvPr/>
        </p:nvSpPr>
        <p:spPr>
          <a:xfrm>
            <a:off x="1425201" y="1791934"/>
            <a:ext cx="0" cy="3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52"/>
          <p:cNvSpPr/>
          <p:nvPr/>
        </p:nvSpPr>
        <p:spPr>
          <a:xfrm>
            <a:off x="1294546" y="1846448"/>
            <a:ext cx="87877" cy="101140"/>
          </a:xfrm>
          <a:custGeom>
            <a:avLst/>
            <a:gdLst/>
            <a:ahLst/>
            <a:cxnLst/>
            <a:rect l="l" t="t" r="r" b="b"/>
            <a:pathLst>
              <a:path w="2763" h="3180" extrusionOk="0">
                <a:moveTo>
                  <a:pt x="167" y="1"/>
                </a:moveTo>
                <a:cubicBezTo>
                  <a:pt x="72" y="1"/>
                  <a:pt x="0" y="72"/>
                  <a:pt x="0" y="167"/>
                </a:cubicBezTo>
                <a:cubicBezTo>
                  <a:pt x="0" y="263"/>
                  <a:pt x="72" y="334"/>
                  <a:pt x="167" y="334"/>
                </a:cubicBezTo>
                <a:lnTo>
                  <a:pt x="2167" y="334"/>
                </a:lnTo>
                <a:cubicBezTo>
                  <a:pt x="2310" y="334"/>
                  <a:pt x="2429" y="453"/>
                  <a:pt x="2429" y="584"/>
                </a:cubicBezTo>
                <a:lnTo>
                  <a:pt x="2429" y="3013"/>
                </a:lnTo>
                <a:cubicBezTo>
                  <a:pt x="2429" y="3096"/>
                  <a:pt x="2501" y="3180"/>
                  <a:pt x="2584" y="3180"/>
                </a:cubicBezTo>
                <a:cubicBezTo>
                  <a:pt x="2679" y="3180"/>
                  <a:pt x="2751" y="3096"/>
                  <a:pt x="2751" y="3013"/>
                </a:cubicBezTo>
                <a:lnTo>
                  <a:pt x="2751" y="584"/>
                </a:lnTo>
                <a:cubicBezTo>
                  <a:pt x="2763" y="275"/>
                  <a:pt x="2501" y="1"/>
                  <a:pt x="21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52"/>
          <p:cNvSpPr/>
          <p:nvPr/>
        </p:nvSpPr>
        <p:spPr>
          <a:xfrm>
            <a:off x="1216910" y="1846448"/>
            <a:ext cx="66695" cy="122735"/>
          </a:xfrm>
          <a:custGeom>
            <a:avLst/>
            <a:gdLst/>
            <a:ahLst/>
            <a:cxnLst/>
            <a:rect l="l" t="t" r="r" b="b"/>
            <a:pathLst>
              <a:path w="2097" h="3859" extrusionOk="0">
                <a:moveTo>
                  <a:pt x="596" y="1"/>
                </a:moveTo>
                <a:cubicBezTo>
                  <a:pt x="263" y="1"/>
                  <a:pt x="1" y="275"/>
                  <a:pt x="1" y="596"/>
                </a:cubicBezTo>
                <a:lnTo>
                  <a:pt x="1" y="3692"/>
                </a:lnTo>
                <a:cubicBezTo>
                  <a:pt x="1" y="3787"/>
                  <a:pt x="72" y="3858"/>
                  <a:pt x="167" y="3858"/>
                </a:cubicBezTo>
                <a:cubicBezTo>
                  <a:pt x="251" y="3858"/>
                  <a:pt x="322" y="3787"/>
                  <a:pt x="322" y="3692"/>
                </a:cubicBezTo>
                <a:lnTo>
                  <a:pt x="322" y="596"/>
                </a:lnTo>
                <a:cubicBezTo>
                  <a:pt x="322" y="453"/>
                  <a:pt x="441" y="346"/>
                  <a:pt x="584" y="346"/>
                </a:cubicBezTo>
                <a:lnTo>
                  <a:pt x="1917" y="346"/>
                </a:lnTo>
                <a:cubicBezTo>
                  <a:pt x="2013" y="346"/>
                  <a:pt x="2084" y="275"/>
                  <a:pt x="2084" y="179"/>
                </a:cubicBezTo>
                <a:cubicBezTo>
                  <a:pt x="2096" y="72"/>
                  <a:pt x="2025" y="1"/>
                  <a:pt x="19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52"/>
          <p:cNvSpPr/>
          <p:nvPr/>
        </p:nvSpPr>
        <p:spPr>
          <a:xfrm>
            <a:off x="1217673" y="1922939"/>
            <a:ext cx="166277" cy="93570"/>
          </a:xfrm>
          <a:custGeom>
            <a:avLst/>
            <a:gdLst/>
            <a:ahLst/>
            <a:cxnLst/>
            <a:rect l="l" t="t" r="r" b="b"/>
            <a:pathLst>
              <a:path w="5228" h="2942" extrusionOk="0">
                <a:moveTo>
                  <a:pt x="2001" y="358"/>
                </a:moveTo>
                <a:cubicBezTo>
                  <a:pt x="2132" y="358"/>
                  <a:pt x="2239" y="429"/>
                  <a:pt x="2298" y="537"/>
                </a:cubicBezTo>
                <a:lnTo>
                  <a:pt x="2596" y="1132"/>
                </a:lnTo>
                <a:cubicBezTo>
                  <a:pt x="2429" y="1287"/>
                  <a:pt x="2215" y="1382"/>
                  <a:pt x="2001" y="1382"/>
                </a:cubicBezTo>
                <a:cubicBezTo>
                  <a:pt x="1763" y="1382"/>
                  <a:pt x="1548" y="1287"/>
                  <a:pt x="1382" y="1132"/>
                </a:cubicBezTo>
                <a:lnTo>
                  <a:pt x="1703" y="537"/>
                </a:lnTo>
                <a:cubicBezTo>
                  <a:pt x="1763" y="418"/>
                  <a:pt x="1870" y="358"/>
                  <a:pt x="2001" y="358"/>
                </a:cubicBezTo>
                <a:close/>
                <a:moveTo>
                  <a:pt x="2739" y="1453"/>
                </a:moveTo>
                <a:lnTo>
                  <a:pt x="3334" y="2632"/>
                </a:lnTo>
                <a:lnTo>
                  <a:pt x="631" y="2632"/>
                </a:lnTo>
                <a:lnTo>
                  <a:pt x="1227" y="1453"/>
                </a:lnTo>
                <a:cubicBezTo>
                  <a:pt x="1429" y="1632"/>
                  <a:pt x="1703" y="1739"/>
                  <a:pt x="1989" y="1739"/>
                </a:cubicBezTo>
                <a:cubicBezTo>
                  <a:pt x="2263" y="1739"/>
                  <a:pt x="2536" y="1632"/>
                  <a:pt x="2739" y="1453"/>
                </a:cubicBezTo>
                <a:close/>
                <a:moveTo>
                  <a:pt x="2001" y="1"/>
                </a:moveTo>
                <a:cubicBezTo>
                  <a:pt x="1739" y="1"/>
                  <a:pt x="1524" y="132"/>
                  <a:pt x="1405" y="370"/>
                </a:cubicBezTo>
                <a:lnTo>
                  <a:pt x="1048" y="1072"/>
                </a:lnTo>
                <a:lnTo>
                  <a:pt x="346" y="2454"/>
                </a:lnTo>
                <a:cubicBezTo>
                  <a:pt x="334" y="2418"/>
                  <a:pt x="334" y="2382"/>
                  <a:pt x="334" y="2346"/>
                </a:cubicBezTo>
                <a:lnTo>
                  <a:pt x="334" y="1930"/>
                </a:lnTo>
                <a:cubicBezTo>
                  <a:pt x="334" y="1834"/>
                  <a:pt x="250" y="1763"/>
                  <a:pt x="167" y="1763"/>
                </a:cubicBezTo>
                <a:cubicBezTo>
                  <a:pt x="72" y="1763"/>
                  <a:pt x="0" y="1834"/>
                  <a:pt x="0" y="1930"/>
                </a:cubicBezTo>
                <a:lnTo>
                  <a:pt x="0" y="2346"/>
                </a:lnTo>
                <a:cubicBezTo>
                  <a:pt x="0" y="2680"/>
                  <a:pt x="274" y="2942"/>
                  <a:pt x="596" y="2942"/>
                </a:cubicBezTo>
                <a:lnTo>
                  <a:pt x="4632" y="2942"/>
                </a:lnTo>
                <a:cubicBezTo>
                  <a:pt x="4953" y="2942"/>
                  <a:pt x="5227" y="2680"/>
                  <a:pt x="5227" y="2346"/>
                </a:cubicBezTo>
                <a:lnTo>
                  <a:pt x="5227" y="1263"/>
                </a:lnTo>
                <a:cubicBezTo>
                  <a:pt x="5180" y="1191"/>
                  <a:pt x="5108" y="1108"/>
                  <a:pt x="5025" y="1108"/>
                </a:cubicBezTo>
                <a:cubicBezTo>
                  <a:pt x="4930" y="1108"/>
                  <a:pt x="4858" y="1191"/>
                  <a:pt x="4858" y="1275"/>
                </a:cubicBezTo>
                <a:lnTo>
                  <a:pt x="4858" y="2358"/>
                </a:lnTo>
                <a:cubicBezTo>
                  <a:pt x="4858" y="2513"/>
                  <a:pt x="4739" y="2620"/>
                  <a:pt x="4596" y="2620"/>
                </a:cubicBezTo>
                <a:lnTo>
                  <a:pt x="3739" y="2620"/>
                </a:lnTo>
                <a:lnTo>
                  <a:pt x="2608" y="370"/>
                </a:lnTo>
                <a:cubicBezTo>
                  <a:pt x="2548" y="251"/>
                  <a:pt x="2465" y="156"/>
                  <a:pt x="2358" y="96"/>
                </a:cubicBezTo>
                <a:cubicBezTo>
                  <a:pt x="2251" y="37"/>
                  <a:pt x="2132" y="1"/>
                  <a:pt x="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52"/>
          <p:cNvSpPr/>
          <p:nvPr/>
        </p:nvSpPr>
        <p:spPr>
          <a:xfrm>
            <a:off x="1301352" y="1869856"/>
            <a:ext cx="61384" cy="62974"/>
          </a:xfrm>
          <a:custGeom>
            <a:avLst/>
            <a:gdLst/>
            <a:ahLst/>
            <a:cxnLst/>
            <a:rect l="l" t="t" r="r" b="b"/>
            <a:pathLst>
              <a:path w="1930" h="1980" extrusionOk="0">
                <a:moveTo>
                  <a:pt x="644" y="432"/>
                </a:moveTo>
                <a:cubicBezTo>
                  <a:pt x="608" y="932"/>
                  <a:pt x="965" y="1384"/>
                  <a:pt x="1441" y="1467"/>
                </a:cubicBezTo>
                <a:cubicBezTo>
                  <a:pt x="1322" y="1587"/>
                  <a:pt x="1167" y="1646"/>
                  <a:pt x="989" y="1646"/>
                </a:cubicBezTo>
                <a:cubicBezTo>
                  <a:pt x="620" y="1646"/>
                  <a:pt x="334" y="1348"/>
                  <a:pt x="334" y="991"/>
                </a:cubicBezTo>
                <a:cubicBezTo>
                  <a:pt x="334" y="753"/>
                  <a:pt x="453" y="551"/>
                  <a:pt x="644" y="432"/>
                </a:cubicBezTo>
                <a:close/>
                <a:moveTo>
                  <a:pt x="898" y="0"/>
                </a:moveTo>
                <a:cubicBezTo>
                  <a:pt x="889" y="0"/>
                  <a:pt x="880" y="1"/>
                  <a:pt x="870" y="3"/>
                </a:cubicBezTo>
                <a:cubicBezTo>
                  <a:pt x="382" y="74"/>
                  <a:pt x="1" y="491"/>
                  <a:pt x="1" y="979"/>
                </a:cubicBezTo>
                <a:cubicBezTo>
                  <a:pt x="1" y="1527"/>
                  <a:pt x="453" y="1979"/>
                  <a:pt x="1001" y="1979"/>
                </a:cubicBezTo>
                <a:cubicBezTo>
                  <a:pt x="1406" y="1979"/>
                  <a:pt x="1763" y="1741"/>
                  <a:pt x="1918" y="1384"/>
                </a:cubicBezTo>
                <a:cubicBezTo>
                  <a:pt x="1929" y="1336"/>
                  <a:pt x="1929" y="1265"/>
                  <a:pt x="1894" y="1217"/>
                </a:cubicBezTo>
                <a:cubicBezTo>
                  <a:pt x="1874" y="1178"/>
                  <a:pt x="1830" y="1155"/>
                  <a:pt x="1768" y="1155"/>
                </a:cubicBezTo>
                <a:cubicBezTo>
                  <a:pt x="1755" y="1155"/>
                  <a:pt x="1741" y="1156"/>
                  <a:pt x="1727" y="1158"/>
                </a:cubicBezTo>
                <a:lnTo>
                  <a:pt x="1644" y="1158"/>
                </a:lnTo>
                <a:cubicBezTo>
                  <a:pt x="1275" y="1158"/>
                  <a:pt x="989" y="860"/>
                  <a:pt x="989" y="503"/>
                </a:cubicBezTo>
                <a:cubicBezTo>
                  <a:pt x="989" y="420"/>
                  <a:pt x="1001" y="324"/>
                  <a:pt x="1048" y="241"/>
                </a:cubicBezTo>
                <a:cubicBezTo>
                  <a:pt x="1092" y="131"/>
                  <a:pt x="1014" y="0"/>
                  <a:pt x="8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52"/>
          <p:cNvSpPr/>
          <p:nvPr/>
        </p:nvSpPr>
        <p:spPr>
          <a:xfrm>
            <a:off x="1052125" y="3291875"/>
            <a:ext cx="572700" cy="57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52"/>
          <p:cNvSpPr/>
          <p:nvPr/>
        </p:nvSpPr>
        <p:spPr>
          <a:xfrm>
            <a:off x="4989550" y="3291875"/>
            <a:ext cx="572700" cy="57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52"/>
          <p:cNvSpPr/>
          <p:nvPr/>
        </p:nvSpPr>
        <p:spPr>
          <a:xfrm>
            <a:off x="4989550" y="1683375"/>
            <a:ext cx="572700" cy="57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52"/>
          <p:cNvSpPr/>
          <p:nvPr/>
        </p:nvSpPr>
        <p:spPr>
          <a:xfrm>
            <a:off x="5166284" y="2023432"/>
            <a:ext cx="129160" cy="122322"/>
          </a:xfrm>
          <a:custGeom>
            <a:avLst/>
            <a:gdLst/>
            <a:ahLst/>
            <a:cxnLst/>
            <a:rect l="l" t="t" r="r" b="b"/>
            <a:pathLst>
              <a:path w="4061" h="3846" extrusionOk="0">
                <a:moveTo>
                  <a:pt x="167" y="0"/>
                </a:moveTo>
                <a:cubicBezTo>
                  <a:pt x="72" y="0"/>
                  <a:pt x="0" y="83"/>
                  <a:pt x="0" y="167"/>
                </a:cubicBezTo>
                <a:cubicBezTo>
                  <a:pt x="0" y="262"/>
                  <a:pt x="72" y="333"/>
                  <a:pt x="167" y="333"/>
                </a:cubicBezTo>
                <a:lnTo>
                  <a:pt x="357" y="333"/>
                </a:lnTo>
                <a:lnTo>
                  <a:pt x="357" y="1691"/>
                </a:lnTo>
                <a:cubicBezTo>
                  <a:pt x="357" y="2179"/>
                  <a:pt x="762" y="2584"/>
                  <a:pt x="1250" y="2584"/>
                </a:cubicBezTo>
                <a:cubicBezTo>
                  <a:pt x="1286" y="2584"/>
                  <a:pt x="1226" y="2584"/>
                  <a:pt x="2310" y="2405"/>
                </a:cubicBezTo>
                <a:lnTo>
                  <a:pt x="2310" y="3453"/>
                </a:lnTo>
                <a:cubicBezTo>
                  <a:pt x="2310" y="3667"/>
                  <a:pt x="2489" y="3846"/>
                  <a:pt x="2691" y="3846"/>
                </a:cubicBezTo>
                <a:lnTo>
                  <a:pt x="3905" y="3846"/>
                </a:lnTo>
                <a:cubicBezTo>
                  <a:pt x="3989" y="3846"/>
                  <a:pt x="4060" y="3774"/>
                  <a:pt x="4060" y="3679"/>
                </a:cubicBezTo>
                <a:cubicBezTo>
                  <a:pt x="4060" y="3596"/>
                  <a:pt x="3989" y="3500"/>
                  <a:pt x="3893" y="3500"/>
                </a:cubicBezTo>
                <a:lnTo>
                  <a:pt x="2691" y="3500"/>
                </a:lnTo>
                <a:cubicBezTo>
                  <a:pt x="2667" y="3500"/>
                  <a:pt x="2631" y="3465"/>
                  <a:pt x="2631" y="3441"/>
                </a:cubicBezTo>
                <a:lnTo>
                  <a:pt x="2631" y="2191"/>
                </a:lnTo>
                <a:cubicBezTo>
                  <a:pt x="2631" y="2143"/>
                  <a:pt x="2620" y="2107"/>
                  <a:pt x="2572" y="2072"/>
                </a:cubicBezTo>
                <a:cubicBezTo>
                  <a:pt x="2555" y="2055"/>
                  <a:pt x="2520" y="2038"/>
                  <a:pt x="2485" y="2038"/>
                </a:cubicBezTo>
                <a:cubicBezTo>
                  <a:pt x="2470" y="2038"/>
                  <a:pt x="2455" y="2041"/>
                  <a:pt x="2441" y="2048"/>
                </a:cubicBezTo>
                <a:lnTo>
                  <a:pt x="1238" y="2250"/>
                </a:lnTo>
                <a:cubicBezTo>
                  <a:pt x="917" y="2250"/>
                  <a:pt x="691" y="2000"/>
                  <a:pt x="691" y="1691"/>
                </a:cubicBezTo>
                <a:lnTo>
                  <a:pt x="691" y="167"/>
                </a:lnTo>
                <a:cubicBezTo>
                  <a:pt x="691" y="83"/>
                  <a:pt x="607" y="0"/>
                  <a:pt x="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52"/>
          <p:cNvSpPr/>
          <p:nvPr/>
        </p:nvSpPr>
        <p:spPr>
          <a:xfrm>
            <a:off x="5141285" y="1813487"/>
            <a:ext cx="82184" cy="212139"/>
          </a:xfrm>
          <a:custGeom>
            <a:avLst/>
            <a:gdLst/>
            <a:ahLst/>
            <a:cxnLst/>
            <a:rect l="l" t="t" r="r" b="b"/>
            <a:pathLst>
              <a:path w="2584" h="6670" extrusionOk="0">
                <a:moveTo>
                  <a:pt x="2415" y="1"/>
                </a:moveTo>
                <a:cubicBezTo>
                  <a:pt x="2382" y="1"/>
                  <a:pt x="2350" y="10"/>
                  <a:pt x="2322" y="29"/>
                </a:cubicBezTo>
                <a:cubicBezTo>
                  <a:pt x="1274" y="731"/>
                  <a:pt x="655" y="1898"/>
                  <a:pt x="655" y="3148"/>
                </a:cubicBezTo>
                <a:cubicBezTo>
                  <a:pt x="655" y="3351"/>
                  <a:pt x="667" y="3541"/>
                  <a:pt x="703" y="3732"/>
                </a:cubicBezTo>
                <a:cubicBezTo>
                  <a:pt x="48" y="5708"/>
                  <a:pt x="0" y="5696"/>
                  <a:pt x="0" y="5970"/>
                </a:cubicBezTo>
                <a:cubicBezTo>
                  <a:pt x="0" y="6208"/>
                  <a:pt x="84" y="6446"/>
                  <a:pt x="262" y="6625"/>
                </a:cubicBezTo>
                <a:cubicBezTo>
                  <a:pt x="295" y="6651"/>
                  <a:pt x="342" y="6670"/>
                  <a:pt x="389" y="6670"/>
                </a:cubicBezTo>
                <a:cubicBezTo>
                  <a:pt x="429" y="6670"/>
                  <a:pt x="468" y="6657"/>
                  <a:pt x="500" y="6625"/>
                </a:cubicBezTo>
                <a:cubicBezTo>
                  <a:pt x="560" y="6565"/>
                  <a:pt x="584" y="6458"/>
                  <a:pt x="500" y="6375"/>
                </a:cubicBezTo>
                <a:cubicBezTo>
                  <a:pt x="358" y="6220"/>
                  <a:pt x="298" y="5982"/>
                  <a:pt x="369" y="5756"/>
                </a:cubicBezTo>
                <a:lnTo>
                  <a:pt x="1036" y="3791"/>
                </a:lnTo>
                <a:cubicBezTo>
                  <a:pt x="1060" y="3767"/>
                  <a:pt x="1060" y="3732"/>
                  <a:pt x="1036" y="3720"/>
                </a:cubicBezTo>
                <a:cubicBezTo>
                  <a:pt x="1012" y="3517"/>
                  <a:pt x="1000" y="3327"/>
                  <a:pt x="1000" y="3148"/>
                </a:cubicBezTo>
                <a:cubicBezTo>
                  <a:pt x="1000" y="2005"/>
                  <a:pt x="1560" y="934"/>
                  <a:pt x="2513" y="291"/>
                </a:cubicBezTo>
                <a:cubicBezTo>
                  <a:pt x="2572" y="255"/>
                  <a:pt x="2584" y="148"/>
                  <a:pt x="2548" y="76"/>
                </a:cubicBezTo>
                <a:cubicBezTo>
                  <a:pt x="2519" y="25"/>
                  <a:pt x="2467" y="1"/>
                  <a:pt x="24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52"/>
          <p:cNvSpPr/>
          <p:nvPr/>
        </p:nvSpPr>
        <p:spPr>
          <a:xfrm>
            <a:off x="5230276" y="1793704"/>
            <a:ext cx="180271" cy="162937"/>
          </a:xfrm>
          <a:custGeom>
            <a:avLst/>
            <a:gdLst/>
            <a:ahLst/>
            <a:cxnLst/>
            <a:rect l="l" t="t" r="r" b="b"/>
            <a:pathLst>
              <a:path w="5668" h="5123" extrusionOk="0">
                <a:moveTo>
                  <a:pt x="1621" y="1"/>
                </a:moveTo>
                <a:cubicBezTo>
                  <a:pt x="1104" y="1"/>
                  <a:pt x="591" y="107"/>
                  <a:pt x="119" y="317"/>
                </a:cubicBezTo>
                <a:cubicBezTo>
                  <a:pt x="24" y="353"/>
                  <a:pt x="0" y="448"/>
                  <a:pt x="24" y="544"/>
                </a:cubicBezTo>
                <a:cubicBezTo>
                  <a:pt x="51" y="616"/>
                  <a:pt x="113" y="648"/>
                  <a:pt x="184" y="648"/>
                </a:cubicBezTo>
                <a:cubicBezTo>
                  <a:pt x="205" y="648"/>
                  <a:pt x="228" y="645"/>
                  <a:pt x="250" y="639"/>
                </a:cubicBezTo>
                <a:cubicBezTo>
                  <a:pt x="965" y="317"/>
                  <a:pt x="1536" y="365"/>
                  <a:pt x="1643" y="353"/>
                </a:cubicBezTo>
                <a:cubicBezTo>
                  <a:pt x="3941" y="365"/>
                  <a:pt x="5644" y="2556"/>
                  <a:pt x="4894" y="4901"/>
                </a:cubicBezTo>
                <a:cubicBezTo>
                  <a:pt x="4870" y="4997"/>
                  <a:pt x="4906" y="5080"/>
                  <a:pt x="5001" y="5116"/>
                </a:cubicBezTo>
                <a:cubicBezTo>
                  <a:pt x="5018" y="5120"/>
                  <a:pt x="5035" y="5123"/>
                  <a:pt x="5052" y="5123"/>
                </a:cubicBezTo>
                <a:cubicBezTo>
                  <a:pt x="5119" y="5123"/>
                  <a:pt x="5184" y="5085"/>
                  <a:pt x="5203" y="5009"/>
                </a:cubicBezTo>
                <a:cubicBezTo>
                  <a:pt x="5668" y="3508"/>
                  <a:pt x="5239" y="2044"/>
                  <a:pt x="4263" y="1079"/>
                </a:cubicBezTo>
                <a:cubicBezTo>
                  <a:pt x="3524" y="356"/>
                  <a:pt x="2566" y="1"/>
                  <a:pt x="16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52"/>
          <p:cNvSpPr/>
          <p:nvPr/>
        </p:nvSpPr>
        <p:spPr>
          <a:xfrm>
            <a:off x="5306385" y="1965165"/>
            <a:ext cx="81834" cy="180207"/>
          </a:xfrm>
          <a:custGeom>
            <a:avLst/>
            <a:gdLst/>
            <a:ahLst/>
            <a:cxnLst/>
            <a:rect l="l" t="t" r="r" b="b"/>
            <a:pathLst>
              <a:path w="2573" h="5666" extrusionOk="0">
                <a:moveTo>
                  <a:pt x="2399" y="1"/>
                </a:moveTo>
                <a:cubicBezTo>
                  <a:pt x="2340" y="1"/>
                  <a:pt x="2284" y="36"/>
                  <a:pt x="2251" y="94"/>
                </a:cubicBezTo>
                <a:cubicBezTo>
                  <a:pt x="2096" y="380"/>
                  <a:pt x="1715" y="856"/>
                  <a:pt x="1715" y="1737"/>
                </a:cubicBezTo>
                <a:lnTo>
                  <a:pt x="1715" y="5273"/>
                </a:lnTo>
                <a:cubicBezTo>
                  <a:pt x="1715" y="5309"/>
                  <a:pt x="1679" y="5332"/>
                  <a:pt x="1655" y="5332"/>
                </a:cubicBezTo>
                <a:lnTo>
                  <a:pt x="167" y="5332"/>
                </a:lnTo>
                <a:cubicBezTo>
                  <a:pt x="72" y="5332"/>
                  <a:pt x="0" y="5404"/>
                  <a:pt x="0" y="5499"/>
                </a:cubicBezTo>
                <a:cubicBezTo>
                  <a:pt x="0" y="5583"/>
                  <a:pt x="72" y="5666"/>
                  <a:pt x="167" y="5666"/>
                </a:cubicBezTo>
                <a:lnTo>
                  <a:pt x="1655" y="5666"/>
                </a:lnTo>
                <a:cubicBezTo>
                  <a:pt x="1858" y="5666"/>
                  <a:pt x="2036" y="5487"/>
                  <a:pt x="2036" y="5273"/>
                </a:cubicBezTo>
                <a:lnTo>
                  <a:pt x="2036" y="1737"/>
                </a:lnTo>
                <a:cubicBezTo>
                  <a:pt x="2036" y="963"/>
                  <a:pt x="2382" y="558"/>
                  <a:pt x="2548" y="249"/>
                </a:cubicBezTo>
                <a:cubicBezTo>
                  <a:pt x="2572" y="153"/>
                  <a:pt x="2548" y="70"/>
                  <a:pt x="2477" y="22"/>
                </a:cubicBezTo>
                <a:cubicBezTo>
                  <a:pt x="2451" y="8"/>
                  <a:pt x="2425" y="1"/>
                  <a:pt x="23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52"/>
          <p:cNvSpPr/>
          <p:nvPr/>
        </p:nvSpPr>
        <p:spPr>
          <a:xfrm>
            <a:off x="5199584" y="1943888"/>
            <a:ext cx="24267" cy="17843"/>
          </a:xfrm>
          <a:custGeom>
            <a:avLst/>
            <a:gdLst/>
            <a:ahLst/>
            <a:cxnLst/>
            <a:rect l="l" t="t" r="r" b="b"/>
            <a:pathLst>
              <a:path w="763" h="561" extrusionOk="0">
                <a:moveTo>
                  <a:pt x="583" y="0"/>
                </a:moveTo>
                <a:cubicBezTo>
                  <a:pt x="554" y="0"/>
                  <a:pt x="525" y="8"/>
                  <a:pt x="501" y="25"/>
                </a:cubicBezTo>
                <a:lnTo>
                  <a:pt x="96" y="239"/>
                </a:lnTo>
                <a:cubicBezTo>
                  <a:pt x="25" y="287"/>
                  <a:pt x="1" y="394"/>
                  <a:pt x="37" y="465"/>
                </a:cubicBezTo>
                <a:cubicBezTo>
                  <a:pt x="72" y="525"/>
                  <a:pt x="132" y="560"/>
                  <a:pt x="191" y="560"/>
                </a:cubicBezTo>
                <a:cubicBezTo>
                  <a:pt x="215" y="560"/>
                  <a:pt x="251" y="560"/>
                  <a:pt x="275" y="537"/>
                </a:cubicBezTo>
                <a:lnTo>
                  <a:pt x="680" y="322"/>
                </a:lnTo>
                <a:cubicBezTo>
                  <a:pt x="739" y="263"/>
                  <a:pt x="763" y="156"/>
                  <a:pt x="727" y="84"/>
                </a:cubicBezTo>
                <a:cubicBezTo>
                  <a:pt x="696" y="29"/>
                  <a:pt x="639" y="0"/>
                  <a:pt x="5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52"/>
          <p:cNvSpPr/>
          <p:nvPr/>
        </p:nvSpPr>
        <p:spPr>
          <a:xfrm>
            <a:off x="5337045" y="1945255"/>
            <a:ext cx="26176" cy="17620"/>
          </a:xfrm>
          <a:custGeom>
            <a:avLst/>
            <a:gdLst/>
            <a:ahLst/>
            <a:cxnLst/>
            <a:rect l="l" t="t" r="r" b="b"/>
            <a:pathLst>
              <a:path w="823" h="554" extrusionOk="0">
                <a:moveTo>
                  <a:pt x="201" y="1"/>
                </a:moveTo>
                <a:cubicBezTo>
                  <a:pt x="143" y="1"/>
                  <a:pt x="81" y="28"/>
                  <a:pt x="48" y="77"/>
                </a:cubicBezTo>
                <a:cubicBezTo>
                  <a:pt x="1" y="160"/>
                  <a:pt x="37" y="255"/>
                  <a:pt x="108" y="303"/>
                </a:cubicBezTo>
                <a:cubicBezTo>
                  <a:pt x="513" y="529"/>
                  <a:pt x="513" y="553"/>
                  <a:pt x="584" y="553"/>
                </a:cubicBezTo>
                <a:cubicBezTo>
                  <a:pt x="763" y="541"/>
                  <a:pt x="822" y="315"/>
                  <a:pt x="680" y="244"/>
                </a:cubicBezTo>
                <a:lnTo>
                  <a:pt x="275" y="17"/>
                </a:lnTo>
                <a:cubicBezTo>
                  <a:pt x="253" y="6"/>
                  <a:pt x="227" y="1"/>
                  <a:pt x="2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52"/>
          <p:cNvSpPr/>
          <p:nvPr/>
        </p:nvSpPr>
        <p:spPr>
          <a:xfrm>
            <a:off x="5222325" y="1852989"/>
            <a:ext cx="125375" cy="191275"/>
          </a:xfrm>
          <a:custGeom>
            <a:avLst/>
            <a:gdLst/>
            <a:ahLst/>
            <a:cxnLst/>
            <a:rect l="l" t="t" r="r" b="b"/>
            <a:pathLst>
              <a:path w="3942" h="6014" extrusionOk="0">
                <a:moveTo>
                  <a:pt x="1280" y="1498"/>
                </a:moveTo>
                <a:cubicBezTo>
                  <a:pt x="1355" y="1498"/>
                  <a:pt x="1429" y="1543"/>
                  <a:pt x="1429" y="1632"/>
                </a:cubicBezTo>
                <a:lnTo>
                  <a:pt x="1429" y="1763"/>
                </a:lnTo>
                <a:lnTo>
                  <a:pt x="1262" y="1763"/>
                </a:lnTo>
                <a:cubicBezTo>
                  <a:pt x="1191" y="1763"/>
                  <a:pt x="1131" y="1704"/>
                  <a:pt x="1131" y="1632"/>
                </a:cubicBezTo>
                <a:cubicBezTo>
                  <a:pt x="1131" y="1543"/>
                  <a:pt x="1206" y="1498"/>
                  <a:pt x="1280" y="1498"/>
                </a:cubicBezTo>
                <a:close/>
                <a:moveTo>
                  <a:pt x="2483" y="1498"/>
                </a:moveTo>
                <a:cubicBezTo>
                  <a:pt x="2557" y="1498"/>
                  <a:pt x="2632" y="1543"/>
                  <a:pt x="2632" y="1632"/>
                </a:cubicBezTo>
                <a:cubicBezTo>
                  <a:pt x="2632" y="1704"/>
                  <a:pt x="2572" y="1763"/>
                  <a:pt x="2501" y="1763"/>
                </a:cubicBezTo>
                <a:lnTo>
                  <a:pt x="2334" y="1763"/>
                </a:lnTo>
                <a:lnTo>
                  <a:pt x="2334" y="1632"/>
                </a:lnTo>
                <a:cubicBezTo>
                  <a:pt x="2334" y="1543"/>
                  <a:pt x="2408" y="1498"/>
                  <a:pt x="2483" y="1498"/>
                </a:cubicBezTo>
                <a:close/>
                <a:moveTo>
                  <a:pt x="1989" y="2085"/>
                </a:moveTo>
                <a:lnTo>
                  <a:pt x="1989" y="3776"/>
                </a:lnTo>
                <a:lnTo>
                  <a:pt x="1739" y="3776"/>
                </a:lnTo>
                <a:lnTo>
                  <a:pt x="1739" y="2085"/>
                </a:lnTo>
                <a:close/>
                <a:moveTo>
                  <a:pt x="2524" y="4097"/>
                </a:moveTo>
                <a:lnTo>
                  <a:pt x="2524" y="4430"/>
                </a:lnTo>
                <a:lnTo>
                  <a:pt x="1215" y="4430"/>
                </a:lnTo>
                <a:lnTo>
                  <a:pt x="1215" y="4097"/>
                </a:lnTo>
                <a:close/>
                <a:moveTo>
                  <a:pt x="2512" y="4752"/>
                </a:moveTo>
                <a:lnTo>
                  <a:pt x="2512" y="4942"/>
                </a:lnTo>
                <a:lnTo>
                  <a:pt x="2524" y="4942"/>
                </a:lnTo>
                <a:cubicBezTo>
                  <a:pt x="2524" y="5026"/>
                  <a:pt x="2465" y="5085"/>
                  <a:pt x="2393" y="5085"/>
                </a:cubicBezTo>
                <a:lnTo>
                  <a:pt x="1334" y="5085"/>
                </a:lnTo>
                <a:cubicBezTo>
                  <a:pt x="1262" y="5085"/>
                  <a:pt x="1203" y="5026"/>
                  <a:pt x="1203" y="4942"/>
                </a:cubicBezTo>
                <a:lnTo>
                  <a:pt x="1203" y="4752"/>
                </a:lnTo>
                <a:close/>
                <a:moveTo>
                  <a:pt x="2227" y="5395"/>
                </a:moveTo>
                <a:cubicBezTo>
                  <a:pt x="2203" y="5561"/>
                  <a:pt x="2048" y="5681"/>
                  <a:pt x="1870" y="5681"/>
                </a:cubicBezTo>
                <a:cubicBezTo>
                  <a:pt x="1691" y="5681"/>
                  <a:pt x="1548" y="5561"/>
                  <a:pt x="1500" y="5395"/>
                </a:cubicBezTo>
                <a:close/>
                <a:moveTo>
                  <a:pt x="1874" y="1"/>
                </a:moveTo>
                <a:cubicBezTo>
                  <a:pt x="834" y="1"/>
                  <a:pt x="0" y="837"/>
                  <a:pt x="0" y="1882"/>
                </a:cubicBezTo>
                <a:cubicBezTo>
                  <a:pt x="0" y="2406"/>
                  <a:pt x="215" y="2906"/>
                  <a:pt x="607" y="3264"/>
                </a:cubicBezTo>
                <a:cubicBezTo>
                  <a:pt x="786" y="3418"/>
                  <a:pt x="869" y="3656"/>
                  <a:pt x="869" y="3895"/>
                </a:cubicBezTo>
                <a:lnTo>
                  <a:pt x="869" y="4942"/>
                </a:lnTo>
                <a:cubicBezTo>
                  <a:pt x="869" y="5145"/>
                  <a:pt x="988" y="5300"/>
                  <a:pt x="1155" y="5359"/>
                </a:cubicBezTo>
                <a:cubicBezTo>
                  <a:pt x="1191" y="5716"/>
                  <a:pt x="1489" y="6014"/>
                  <a:pt x="1858" y="6014"/>
                </a:cubicBezTo>
                <a:cubicBezTo>
                  <a:pt x="2227" y="6014"/>
                  <a:pt x="2524" y="5740"/>
                  <a:pt x="2560" y="5359"/>
                </a:cubicBezTo>
                <a:cubicBezTo>
                  <a:pt x="2715" y="5288"/>
                  <a:pt x="2834" y="5121"/>
                  <a:pt x="2834" y="4942"/>
                </a:cubicBezTo>
                <a:lnTo>
                  <a:pt x="2834" y="3871"/>
                </a:lnTo>
                <a:cubicBezTo>
                  <a:pt x="2834" y="3811"/>
                  <a:pt x="2834" y="3752"/>
                  <a:pt x="2858" y="3692"/>
                </a:cubicBezTo>
                <a:cubicBezTo>
                  <a:pt x="2870" y="3609"/>
                  <a:pt x="2822" y="3514"/>
                  <a:pt x="2727" y="3502"/>
                </a:cubicBezTo>
                <a:cubicBezTo>
                  <a:pt x="2718" y="3500"/>
                  <a:pt x="2710" y="3500"/>
                  <a:pt x="2701" y="3500"/>
                </a:cubicBezTo>
                <a:cubicBezTo>
                  <a:pt x="2627" y="3500"/>
                  <a:pt x="2558" y="3546"/>
                  <a:pt x="2536" y="3621"/>
                </a:cubicBezTo>
                <a:cubicBezTo>
                  <a:pt x="2524" y="3668"/>
                  <a:pt x="2524" y="3728"/>
                  <a:pt x="2512" y="3776"/>
                </a:cubicBezTo>
                <a:lnTo>
                  <a:pt x="2298" y="3776"/>
                </a:lnTo>
                <a:lnTo>
                  <a:pt x="2298" y="2085"/>
                </a:lnTo>
                <a:lnTo>
                  <a:pt x="2465" y="2085"/>
                </a:lnTo>
                <a:cubicBezTo>
                  <a:pt x="2715" y="2085"/>
                  <a:pt x="2929" y="1882"/>
                  <a:pt x="2929" y="1632"/>
                </a:cubicBezTo>
                <a:cubicBezTo>
                  <a:pt x="2929" y="1370"/>
                  <a:pt x="2715" y="1168"/>
                  <a:pt x="2465" y="1168"/>
                </a:cubicBezTo>
                <a:lnTo>
                  <a:pt x="2441" y="1168"/>
                </a:lnTo>
                <a:cubicBezTo>
                  <a:pt x="2179" y="1168"/>
                  <a:pt x="1977" y="1370"/>
                  <a:pt x="1977" y="1632"/>
                </a:cubicBezTo>
                <a:lnTo>
                  <a:pt x="1977" y="1763"/>
                </a:lnTo>
                <a:lnTo>
                  <a:pt x="1727" y="1763"/>
                </a:lnTo>
                <a:lnTo>
                  <a:pt x="1727" y="1632"/>
                </a:lnTo>
                <a:cubicBezTo>
                  <a:pt x="1727" y="1370"/>
                  <a:pt x="1512" y="1168"/>
                  <a:pt x="1262" y="1168"/>
                </a:cubicBezTo>
                <a:lnTo>
                  <a:pt x="1227" y="1168"/>
                </a:lnTo>
                <a:cubicBezTo>
                  <a:pt x="977" y="1168"/>
                  <a:pt x="774" y="1370"/>
                  <a:pt x="774" y="1632"/>
                </a:cubicBezTo>
                <a:cubicBezTo>
                  <a:pt x="774" y="1882"/>
                  <a:pt x="977" y="2085"/>
                  <a:pt x="1227" y="2085"/>
                </a:cubicBezTo>
                <a:lnTo>
                  <a:pt x="1393" y="2085"/>
                </a:lnTo>
                <a:lnTo>
                  <a:pt x="1393" y="3776"/>
                </a:lnTo>
                <a:lnTo>
                  <a:pt x="1191" y="3776"/>
                </a:lnTo>
                <a:cubicBezTo>
                  <a:pt x="1155" y="3478"/>
                  <a:pt x="1024" y="3204"/>
                  <a:pt x="810" y="3014"/>
                </a:cubicBezTo>
                <a:cubicBezTo>
                  <a:pt x="488" y="2716"/>
                  <a:pt x="310" y="2299"/>
                  <a:pt x="310" y="1871"/>
                </a:cubicBezTo>
                <a:cubicBezTo>
                  <a:pt x="310" y="1013"/>
                  <a:pt x="988" y="323"/>
                  <a:pt x="1858" y="323"/>
                </a:cubicBezTo>
                <a:lnTo>
                  <a:pt x="1905" y="323"/>
                </a:lnTo>
                <a:cubicBezTo>
                  <a:pt x="2715" y="335"/>
                  <a:pt x="3394" y="1013"/>
                  <a:pt x="3405" y="1835"/>
                </a:cubicBezTo>
                <a:lnTo>
                  <a:pt x="3405" y="1847"/>
                </a:lnTo>
                <a:cubicBezTo>
                  <a:pt x="3405" y="2287"/>
                  <a:pt x="3239" y="2668"/>
                  <a:pt x="2929" y="2966"/>
                </a:cubicBezTo>
                <a:cubicBezTo>
                  <a:pt x="2870" y="3025"/>
                  <a:pt x="2858" y="3133"/>
                  <a:pt x="2929" y="3204"/>
                </a:cubicBezTo>
                <a:cubicBezTo>
                  <a:pt x="2965" y="3240"/>
                  <a:pt x="3007" y="3258"/>
                  <a:pt x="3048" y="3258"/>
                </a:cubicBezTo>
                <a:cubicBezTo>
                  <a:pt x="3090" y="3258"/>
                  <a:pt x="3132" y="3240"/>
                  <a:pt x="3167" y="3204"/>
                </a:cubicBezTo>
                <a:cubicBezTo>
                  <a:pt x="3906" y="2502"/>
                  <a:pt x="3941" y="1299"/>
                  <a:pt x="3191" y="561"/>
                </a:cubicBezTo>
                <a:cubicBezTo>
                  <a:pt x="2858" y="216"/>
                  <a:pt x="2393" y="1"/>
                  <a:pt x="1917" y="1"/>
                </a:cubicBezTo>
                <a:cubicBezTo>
                  <a:pt x="1903" y="1"/>
                  <a:pt x="1888" y="1"/>
                  <a:pt x="18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52"/>
          <p:cNvSpPr/>
          <p:nvPr/>
        </p:nvSpPr>
        <p:spPr>
          <a:xfrm>
            <a:off x="5276457" y="1820834"/>
            <a:ext cx="10655" cy="25380"/>
          </a:xfrm>
          <a:custGeom>
            <a:avLst/>
            <a:gdLst/>
            <a:ahLst/>
            <a:cxnLst/>
            <a:rect l="l" t="t" r="r" b="b"/>
            <a:pathLst>
              <a:path w="335" h="798" extrusionOk="0">
                <a:moveTo>
                  <a:pt x="168" y="0"/>
                </a:moveTo>
                <a:cubicBezTo>
                  <a:pt x="84" y="0"/>
                  <a:pt x="1" y="84"/>
                  <a:pt x="1" y="167"/>
                </a:cubicBezTo>
                <a:lnTo>
                  <a:pt x="1" y="631"/>
                </a:lnTo>
                <a:cubicBezTo>
                  <a:pt x="1" y="715"/>
                  <a:pt x="84" y="798"/>
                  <a:pt x="168" y="798"/>
                </a:cubicBezTo>
                <a:cubicBezTo>
                  <a:pt x="263" y="798"/>
                  <a:pt x="334" y="715"/>
                  <a:pt x="334" y="631"/>
                </a:cubicBezTo>
                <a:lnTo>
                  <a:pt x="334" y="167"/>
                </a:lnTo>
                <a:cubicBezTo>
                  <a:pt x="334" y="84"/>
                  <a:pt x="263" y="0"/>
                  <a:pt x="1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52"/>
          <p:cNvSpPr/>
          <p:nvPr/>
        </p:nvSpPr>
        <p:spPr>
          <a:xfrm>
            <a:off x="5232534" y="1832157"/>
            <a:ext cx="18988" cy="23090"/>
          </a:xfrm>
          <a:custGeom>
            <a:avLst/>
            <a:gdLst/>
            <a:ahLst/>
            <a:cxnLst/>
            <a:rect l="l" t="t" r="r" b="b"/>
            <a:pathLst>
              <a:path w="597" h="726" extrusionOk="0">
                <a:moveTo>
                  <a:pt x="190" y="1"/>
                </a:moveTo>
                <a:cubicBezTo>
                  <a:pt x="161" y="1"/>
                  <a:pt x="132" y="9"/>
                  <a:pt x="108" y="25"/>
                </a:cubicBezTo>
                <a:cubicBezTo>
                  <a:pt x="25" y="61"/>
                  <a:pt x="1" y="168"/>
                  <a:pt x="48" y="240"/>
                </a:cubicBezTo>
                <a:lnTo>
                  <a:pt x="275" y="644"/>
                </a:lnTo>
                <a:cubicBezTo>
                  <a:pt x="299" y="693"/>
                  <a:pt x="357" y="726"/>
                  <a:pt x="414" y="726"/>
                </a:cubicBezTo>
                <a:cubicBezTo>
                  <a:pt x="441" y="726"/>
                  <a:pt x="466" y="719"/>
                  <a:pt x="489" y="704"/>
                </a:cubicBezTo>
                <a:cubicBezTo>
                  <a:pt x="572" y="656"/>
                  <a:pt x="596" y="573"/>
                  <a:pt x="548" y="478"/>
                </a:cubicBezTo>
                <a:lnTo>
                  <a:pt x="322" y="85"/>
                </a:lnTo>
                <a:cubicBezTo>
                  <a:pt x="299" y="30"/>
                  <a:pt x="244" y="1"/>
                  <a:pt x="1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52"/>
          <p:cNvSpPr/>
          <p:nvPr/>
        </p:nvSpPr>
        <p:spPr>
          <a:xfrm>
            <a:off x="5199966" y="1864343"/>
            <a:ext cx="25031" cy="17874"/>
          </a:xfrm>
          <a:custGeom>
            <a:avLst/>
            <a:gdLst/>
            <a:ahLst/>
            <a:cxnLst/>
            <a:rect l="l" t="t" r="r" b="b"/>
            <a:pathLst>
              <a:path w="787" h="562" extrusionOk="0">
                <a:moveTo>
                  <a:pt x="181" y="1"/>
                </a:moveTo>
                <a:cubicBezTo>
                  <a:pt x="126" y="1"/>
                  <a:pt x="72" y="30"/>
                  <a:pt x="48" y="85"/>
                </a:cubicBezTo>
                <a:cubicBezTo>
                  <a:pt x="1" y="156"/>
                  <a:pt x="25" y="263"/>
                  <a:pt x="108" y="299"/>
                </a:cubicBezTo>
                <a:cubicBezTo>
                  <a:pt x="501" y="525"/>
                  <a:pt x="501" y="561"/>
                  <a:pt x="584" y="561"/>
                </a:cubicBezTo>
                <a:cubicBezTo>
                  <a:pt x="632" y="561"/>
                  <a:pt x="703" y="525"/>
                  <a:pt x="727" y="466"/>
                </a:cubicBezTo>
                <a:cubicBezTo>
                  <a:pt x="787" y="394"/>
                  <a:pt x="751" y="287"/>
                  <a:pt x="668" y="240"/>
                </a:cubicBezTo>
                <a:lnTo>
                  <a:pt x="263" y="25"/>
                </a:lnTo>
                <a:cubicBezTo>
                  <a:pt x="238" y="9"/>
                  <a:pt x="209" y="1"/>
                  <a:pt x="1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52"/>
          <p:cNvSpPr/>
          <p:nvPr/>
        </p:nvSpPr>
        <p:spPr>
          <a:xfrm>
            <a:off x="5188993" y="1907534"/>
            <a:ext cx="25031" cy="10655"/>
          </a:xfrm>
          <a:custGeom>
            <a:avLst/>
            <a:gdLst/>
            <a:ahLst/>
            <a:cxnLst/>
            <a:rect l="l" t="t" r="r" b="b"/>
            <a:pathLst>
              <a:path w="787" h="335" extrusionOk="0">
                <a:moveTo>
                  <a:pt x="167" y="1"/>
                </a:moveTo>
                <a:cubicBezTo>
                  <a:pt x="72" y="1"/>
                  <a:pt x="1" y="72"/>
                  <a:pt x="1" y="167"/>
                </a:cubicBezTo>
                <a:cubicBezTo>
                  <a:pt x="1" y="251"/>
                  <a:pt x="72" y="334"/>
                  <a:pt x="167" y="334"/>
                </a:cubicBezTo>
                <a:lnTo>
                  <a:pt x="632" y="334"/>
                </a:lnTo>
                <a:cubicBezTo>
                  <a:pt x="715" y="334"/>
                  <a:pt x="786" y="251"/>
                  <a:pt x="786" y="167"/>
                </a:cubicBezTo>
                <a:cubicBezTo>
                  <a:pt x="786" y="72"/>
                  <a:pt x="715" y="1"/>
                  <a:pt x="6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52"/>
          <p:cNvSpPr/>
          <p:nvPr/>
        </p:nvSpPr>
        <p:spPr>
          <a:xfrm>
            <a:off x="5348050" y="1908679"/>
            <a:ext cx="24999" cy="10241"/>
          </a:xfrm>
          <a:custGeom>
            <a:avLst/>
            <a:gdLst/>
            <a:ahLst/>
            <a:cxnLst/>
            <a:rect l="l" t="t" r="r" b="b"/>
            <a:pathLst>
              <a:path w="786" h="322" extrusionOk="0">
                <a:moveTo>
                  <a:pt x="167" y="0"/>
                </a:moveTo>
                <a:cubicBezTo>
                  <a:pt x="72" y="0"/>
                  <a:pt x="0" y="72"/>
                  <a:pt x="0" y="155"/>
                </a:cubicBezTo>
                <a:cubicBezTo>
                  <a:pt x="0" y="251"/>
                  <a:pt x="72" y="322"/>
                  <a:pt x="167" y="322"/>
                </a:cubicBezTo>
                <a:lnTo>
                  <a:pt x="631" y="322"/>
                </a:lnTo>
                <a:cubicBezTo>
                  <a:pt x="715" y="322"/>
                  <a:pt x="786" y="251"/>
                  <a:pt x="786" y="155"/>
                </a:cubicBezTo>
                <a:cubicBezTo>
                  <a:pt x="786" y="72"/>
                  <a:pt x="715" y="0"/>
                  <a:pt x="6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52"/>
          <p:cNvSpPr/>
          <p:nvPr/>
        </p:nvSpPr>
        <p:spPr>
          <a:xfrm>
            <a:off x="5338190" y="1865202"/>
            <a:ext cx="24649" cy="17525"/>
          </a:xfrm>
          <a:custGeom>
            <a:avLst/>
            <a:gdLst/>
            <a:ahLst/>
            <a:cxnLst/>
            <a:rect l="l" t="t" r="r" b="b"/>
            <a:pathLst>
              <a:path w="775" h="551" extrusionOk="0">
                <a:moveTo>
                  <a:pt x="576" y="0"/>
                </a:moveTo>
                <a:cubicBezTo>
                  <a:pt x="549" y="0"/>
                  <a:pt x="523" y="7"/>
                  <a:pt x="501" y="22"/>
                </a:cubicBezTo>
                <a:lnTo>
                  <a:pt x="108" y="248"/>
                </a:lnTo>
                <a:cubicBezTo>
                  <a:pt x="24" y="296"/>
                  <a:pt x="1" y="391"/>
                  <a:pt x="48" y="475"/>
                </a:cubicBezTo>
                <a:cubicBezTo>
                  <a:pt x="73" y="524"/>
                  <a:pt x="132" y="550"/>
                  <a:pt x="189" y="550"/>
                </a:cubicBezTo>
                <a:cubicBezTo>
                  <a:pt x="215" y="550"/>
                  <a:pt x="240" y="545"/>
                  <a:pt x="263" y="534"/>
                </a:cubicBezTo>
                <a:lnTo>
                  <a:pt x="667" y="308"/>
                </a:lnTo>
                <a:cubicBezTo>
                  <a:pt x="739" y="260"/>
                  <a:pt x="774" y="153"/>
                  <a:pt x="727" y="82"/>
                </a:cubicBezTo>
                <a:cubicBezTo>
                  <a:pt x="694" y="33"/>
                  <a:pt x="633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52"/>
          <p:cNvSpPr/>
          <p:nvPr/>
        </p:nvSpPr>
        <p:spPr>
          <a:xfrm>
            <a:off x="5312078" y="1833015"/>
            <a:ext cx="18956" cy="23090"/>
          </a:xfrm>
          <a:custGeom>
            <a:avLst/>
            <a:gdLst/>
            <a:ahLst/>
            <a:cxnLst/>
            <a:rect l="l" t="t" r="r" b="b"/>
            <a:pathLst>
              <a:path w="596" h="726" extrusionOk="0">
                <a:moveTo>
                  <a:pt x="414" y="0"/>
                </a:moveTo>
                <a:cubicBezTo>
                  <a:pt x="357" y="0"/>
                  <a:pt x="298" y="33"/>
                  <a:pt x="274" y="82"/>
                </a:cubicBezTo>
                <a:lnTo>
                  <a:pt x="48" y="486"/>
                </a:lnTo>
                <a:cubicBezTo>
                  <a:pt x="0" y="558"/>
                  <a:pt x="36" y="665"/>
                  <a:pt x="107" y="701"/>
                </a:cubicBezTo>
                <a:cubicBezTo>
                  <a:pt x="132" y="718"/>
                  <a:pt x="162" y="725"/>
                  <a:pt x="192" y="725"/>
                </a:cubicBezTo>
                <a:cubicBezTo>
                  <a:pt x="247" y="725"/>
                  <a:pt x="303" y="699"/>
                  <a:pt x="333" y="653"/>
                </a:cubicBezTo>
                <a:lnTo>
                  <a:pt x="548" y="248"/>
                </a:lnTo>
                <a:cubicBezTo>
                  <a:pt x="595" y="177"/>
                  <a:pt x="572" y="70"/>
                  <a:pt x="488" y="22"/>
                </a:cubicBezTo>
                <a:cubicBezTo>
                  <a:pt x="466" y="7"/>
                  <a:pt x="440" y="0"/>
                  <a:pt x="4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52"/>
          <p:cNvSpPr/>
          <p:nvPr/>
        </p:nvSpPr>
        <p:spPr>
          <a:xfrm>
            <a:off x="1158976" y="3399007"/>
            <a:ext cx="359015" cy="358442"/>
          </a:xfrm>
          <a:custGeom>
            <a:avLst/>
            <a:gdLst/>
            <a:ahLst/>
            <a:cxnLst/>
            <a:rect l="l" t="t" r="r" b="b"/>
            <a:pathLst>
              <a:path w="11288" h="11270" extrusionOk="0">
                <a:moveTo>
                  <a:pt x="6049" y="351"/>
                </a:moveTo>
                <a:lnTo>
                  <a:pt x="6049" y="1149"/>
                </a:lnTo>
                <a:lnTo>
                  <a:pt x="5239" y="1149"/>
                </a:lnTo>
                <a:lnTo>
                  <a:pt x="5239" y="351"/>
                </a:lnTo>
                <a:close/>
                <a:moveTo>
                  <a:pt x="1167" y="5828"/>
                </a:moveTo>
                <a:lnTo>
                  <a:pt x="1167" y="6650"/>
                </a:lnTo>
                <a:lnTo>
                  <a:pt x="345" y="6650"/>
                </a:lnTo>
                <a:lnTo>
                  <a:pt x="345" y="5828"/>
                </a:lnTo>
                <a:close/>
                <a:moveTo>
                  <a:pt x="10954" y="5828"/>
                </a:moveTo>
                <a:lnTo>
                  <a:pt x="10954" y="6650"/>
                </a:lnTo>
                <a:lnTo>
                  <a:pt x="10132" y="6650"/>
                </a:lnTo>
                <a:lnTo>
                  <a:pt x="10132" y="5828"/>
                </a:lnTo>
                <a:close/>
                <a:moveTo>
                  <a:pt x="1442" y="0"/>
                </a:moveTo>
                <a:cubicBezTo>
                  <a:pt x="1273" y="0"/>
                  <a:pt x="1100" y="58"/>
                  <a:pt x="953" y="185"/>
                </a:cubicBezTo>
                <a:cubicBezTo>
                  <a:pt x="726" y="375"/>
                  <a:pt x="643" y="709"/>
                  <a:pt x="726" y="971"/>
                </a:cubicBezTo>
                <a:cubicBezTo>
                  <a:pt x="755" y="1047"/>
                  <a:pt x="814" y="1085"/>
                  <a:pt x="885" y="1085"/>
                </a:cubicBezTo>
                <a:cubicBezTo>
                  <a:pt x="903" y="1085"/>
                  <a:pt x="922" y="1082"/>
                  <a:pt x="941" y="1078"/>
                </a:cubicBezTo>
                <a:cubicBezTo>
                  <a:pt x="1024" y="1042"/>
                  <a:pt x="1072" y="959"/>
                  <a:pt x="1036" y="863"/>
                </a:cubicBezTo>
                <a:cubicBezTo>
                  <a:pt x="953" y="601"/>
                  <a:pt x="1143" y="328"/>
                  <a:pt x="1429" y="328"/>
                </a:cubicBezTo>
                <a:cubicBezTo>
                  <a:pt x="1798" y="328"/>
                  <a:pt x="1977" y="792"/>
                  <a:pt x="1691" y="1042"/>
                </a:cubicBezTo>
                <a:cubicBezTo>
                  <a:pt x="1631" y="1112"/>
                  <a:pt x="1545" y="1140"/>
                  <a:pt x="1463" y="1140"/>
                </a:cubicBezTo>
                <a:cubicBezTo>
                  <a:pt x="1447" y="1140"/>
                  <a:pt x="1432" y="1139"/>
                  <a:pt x="1417" y="1137"/>
                </a:cubicBezTo>
                <a:cubicBezTo>
                  <a:pt x="1322" y="1137"/>
                  <a:pt x="1238" y="1197"/>
                  <a:pt x="1238" y="1280"/>
                </a:cubicBezTo>
                <a:cubicBezTo>
                  <a:pt x="1238" y="1375"/>
                  <a:pt x="1298" y="1459"/>
                  <a:pt x="1381" y="1459"/>
                </a:cubicBezTo>
                <a:cubicBezTo>
                  <a:pt x="1409" y="1462"/>
                  <a:pt x="1436" y="1464"/>
                  <a:pt x="1463" y="1464"/>
                </a:cubicBezTo>
                <a:cubicBezTo>
                  <a:pt x="1628" y="1464"/>
                  <a:pt x="1795" y="1403"/>
                  <a:pt x="1917" y="1280"/>
                </a:cubicBezTo>
                <a:cubicBezTo>
                  <a:pt x="2036" y="1185"/>
                  <a:pt x="2131" y="1042"/>
                  <a:pt x="2155" y="899"/>
                </a:cubicBezTo>
                <a:lnTo>
                  <a:pt x="3822" y="899"/>
                </a:lnTo>
                <a:cubicBezTo>
                  <a:pt x="3167" y="1149"/>
                  <a:pt x="2572" y="1542"/>
                  <a:pt x="2072" y="2042"/>
                </a:cubicBezTo>
                <a:cubicBezTo>
                  <a:pt x="1143" y="2971"/>
                  <a:pt x="619" y="4173"/>
                  <a:pt x="595" y="5471"/>
                </a:cubicBezTo>
                <a:lnTo>
                  <a:pt x="167" y="5471"/>
                </a:lnTo>
                <a:cubicBezTo>
                  <a:pt x="72" y="5471"/>
                  <a:pt x="0" y="5543"/>
                  <a:pt x="0" y="5626"/>
                </a:cubicBezTo>
                <a:lnTo>
                  <a:pt x="0" y="6793"/>
                </a:lnTo>
                <a:cubicBezTo>
                  <a:pt x="0" y="6876"/>
                  <a:pt x="72" y="6959"/>
                  <a:pt x="167" y="6959"/>
                </a:cubicBezTo>
                <a:lnTo>
                  <a:pt x="1322" y="6959"/>
                </a:lnTo>
                <a:cubicBezTo>
                  <a:pt x="1417" y="6959"/>
                  <a:pt x="1488" y="6876"/>
                  <a:pt x="1488" y="6793"/>
                </a:cubicBezTo>
                <a:lnTo>
                  <a:pt x="1488" y="5626"/>
                </a:lnTo>
                <a:cubicBezTo>
                  <a:pt x="1488" y="5543"/>
                  <a:pt x="1417" y="5471"/>
                  <a:pt x="1322" y="5471"/>
                </a:cubicBezTo>
                <a:lnTo>
                  <a:pt x="941" y="5471"/>
                </a:lnTo>
                <a:cubicBezTo>
                  <a:pt x="1012" y="3185"/>
                  <a:pt x="2703" y="1304"/>
                  <a:pt x="4906" y="959"/>
                </a:cubicBezTo>
                <a:lnTo>
                  <a:pt x="4906" y="1304"/>
                </a:lnTo>
                <a:cubicBezTo>
                  <a:pt x="4906" y="1387"/>
                  <a:pt x="4989" y="1459"/>
                  <a:pt x="5072" y="1459"/>
                </a:cubicBezTo>
                <a:lnTo>
                  <a:pt x="5406" y="1459"/>
                </a:lnTo>
                <a:cubicBezTo>
                  <a:pt x="5227" y="1518"/>
                  <a:pt x="5072" y="1661"/>
                  <a:pt x="5001" y="1852"/>
                </a:cubicBezTo>
                <a:lnTo>
                  <a:pt x="3513" y="5269"/>
                </a:lnTo>
                <a:cubicBezTo>
                  <a:pt x="3382" y="5566"/>
                  <a:pt x="3322" y="5888"/>
                  <a:pt x="3322" y="6197"/>
                </a:cubicBezTo>
                <a:cubicBezTo>
                  <a:pt x="3322" y="6793"/>
                  <a:pt x="3548" y="7340"/>
                  <a:pt x="3941" y="7793"/>
                </a:cubicBezTo>
                <a:cubicBezTo>
                  <a:pt x="3977" y="7817"/>
                  <a:pt x="4001" y="7852"/>
                  <a:pt x="4036" y="7900"/>
                </a:cubicBezTo>
                <a:lnTo>
                  <a:pt x="3643" y="7900"/>
                </a:lnTo>
                <a:cubicBezTo>
                  <a:pt x="3429" y="7900"/>
                  <a:pt x="3215" y="8031"/>
                  <a:pt x="3132" y="8233"/>
                </a:cubicBezTo>
                <a:cubicBezTo>
                  <a:pt x="3096" y="8329"/>
                  <a:pt x="3132" y="8412"/>
                  <a:pt x="3215" y="8460"/>
                </a:cubicBezTo>
                <a:cubicBezTo>
                  <a:pt x="3240" y="8469"/>
                  <a:pt x="3264" y="8473"/>
                  <a:pt x="3287" y="8473"/>
                </a:cubicBezTo>
                <a:cubicBezTo>
                  <a:pt x="3351" y="8473"/>
                  <a:pt x="3406" y="8438"/>
                  <a:pt x="3441" y="8376"/>
                </a:cubicBezTo>
                <a:cubicBezTo>
                  <a:pt x="3465" y="8281"/>
                  <a:pt x="3560" y="8221"/>
                  <a:pt x="3667" y="8221"/>
                </a:cubicBezTo>
                <a:lnTo>
                  <a:pt x="7632" y="8221"/>
                </a:lnTo>
                <a:cubicBezTo>
                  <a:pt x="7775" y="8221"/>
                  <a:pt x="7870" y="8329"/>
                  <a:pt x="7870" y="8460"/>
                </a:cubicBezTo>
                <a:lnTo>
                  <a:pt x="7870" y="9043"/>
                </a:lnTo>
                <a:cubicBezTo>
                  <a:pt x="7870" y="9174"/>
                  <a:pt x="7775" y="9281"/>
                  <a:pt x="7632" y="9281"/>
                </a:cubicBezTo>
                <a:lnTo>
                  <a:pt x="3632" y="9281"/>
                </a:lnTo>
                <a:cubicBezTo>
                  <a:pt x="3501" y="9281"/>
                  <a:pt x="3393" y="9174"/>
                  <a:pt x="3393" y="9043"/>
                </a:cubicBezTo>
                <a:lnTo>
                  <a:pt x="3393" y="8972"/>
                </a:lnTo>
                <a:cubicBezTo>
                  <a:pt x="3393" y="8876"/>
                  <a:pt x="3322" y="8805"/>
                  <a:pt x="3227" y="8805"/>
                </a:cubicBezTo>
                <a:cubicBezTo>
                  <a:pt x="3143" y="8805"/>
                  <a:pt x="3072" y="8876"/>
                  <a:pt x="3072" y="8972"/>
                </a:cubicBezTo>
                <a:lnTo>
                  <a:pt x="3072" y="9043"/>
                </a:lnTo>
                <a:cubicBezTo>
                  <a:pt x="3072" y="9353"/>
                  <a:pt x="3322" y="9603"/>
                  <a:pt x="3632" y="9603"/>
                </a:cubicBezTo>
                <a:lnTo>
                  <a:pt x="3691" y="9603"/>
                </a:lnTo>
                <a:lnTo>
                  <a:pt x="3691" y="11103"/>
                </a:lnTo>
                <a:cubicBezTo>
                  <a:pt x="3691" y="11198"/>
                  <a:pt x="3763" y="11269"/>
                  <a:pt x="3858" y="11269"/>
                </a:cubicBezTo>
                <a:lnTo>
                  <a:pt x="7382" y="11269"/>
                </a:lnTo>
                <a:cubicBezTo>
                  <a:pt x="7477" y="11269"/>
                  <a:pt x="7549" y="11198"/>
                  <a:pt x="7549" y="11103"/>
                </a:cubicBezTo>
                <a:lnTo>
                  <a:pt x="7549" y="10710"/>
                </a:lnTo>
                <a:cubicBezTo>
                  <a:pt x="7549" y="10615"/>
                  <a:pt x="7477" y="10543"/>
                  <a:pt x="7382" y="10543"/>
                </a:cubicBezTo>
                <a:cubicBezTo>
                  <a:pt x="7299" y="10543"/>
                  <a:pt x="7215" y="10615"/>
                  <a:pt x="7215" y="10710"/>
                </a:cubicBezTo>
                <a:lnTo>
                  <a:pt x="7215" y="10948"/>
                </a:lnTo>
                <a:lnTo>
                  <a:pt x="4024" y="10948"/>
                </a:lnTo>
                <a:lnTo>
                  <a:pt x="4024" y="9603"/>
                </a:lnTo>
                <a:lnTo>
                  <a:pt x="7215" y="9603"/>
                </a:lnTo>
                <a:lnTo>
                  <a:pt x="7215" y="10031"/>
                </a:lnTo>
                <a:cubicBezTo>
                  <a:pt x="7215" y="10126"/>
                  <a:pt x="7299" y="10198"/>
                  <a:pt x="7382" y="10198"/>
                </a:cubicBezTo>
                <a:cubicBezTo>
                  <a:pt x="7477" y="10198"/>
                  <a:pt x="7549" y="10126"/>
                  <a:pt x="7549" y="10031"/>
                </a:cubicBezTo>
                <a:lnTo>
                  <a:pt x="7549" y="9603"/>
                </a:lnTo>
                <a:lnTo>
                  <a:pt x="7608" y="9603"/>
                </a:lnTo>
                <a:cubicBezTo>
                  <a:pt x="7918" y="9603"/>
                  <a:pt x="8168" y="9353"/>
                  <a:pt x="8168" y="9043"/>
                </a:cubicBezTo>
                <a:lnTo>
                  <a:pt x="8168" y="8460"/>
                </a:lnTo>
                <a:cubicBezTo>
                  <a:pt x="8168" y="8150"/>
                  <a:pt x="7918" y="7900"/>
                  <a:pt x="7608" y="7900"/>
                </a:cubicBezTo>
                <a:lnTo>
                  <a:pt x="7239" y="7900"/>
                </a:lnTo>
                <a:cubicBezTo>
                  <a:pt x="7453" y="7686"/>
                  <a:pt x="7632" y="7436"/>
                  <a:pt x="7751" y="7150"/>
                </a:cubicBezTo>
                <a:cubicBezTo>
                  <a:pt x="7799" y="7067"/>
                  <a:pt x="7751" y="6971"/>
                  <a:pt x="7668" y="6924"/>
                </a:cubicBezTo>
                <a:cubicBezTo>
                  <a:pt x="7643" y="6915"/>
                  <a:pt x="7620" y="6910"/>
                  <a:pt x="7598" y="6910"/>
                </a:cubicBezTo>
                <a:cubicBezTo>
                  <a:pt x="7532" y="6910"/>
                  <a:pt x="7477" y="6948"/>
                  <a:pt x="7442" y="7019"/>
                </a:cubicBezTo>
                <a:cubicBezTo>
                  <a:pt x="7275" y="7388"/>
                  <a:pt x="7013" y="7686"/>
                  <a:pt x="6680" y="7900"/>
                </a:cubicBezTo>
                <a:lnTo>
                  <a:pt x="4572" y="7900"/>
                </a:lnTo>
                <a:cubicBezTo>
                  <a:pt x="4001" y="7555"/>
                  <a:pt x="3632" y="6912"/>
                  <a:pt x="3632" y="6209"/>
                </a:cubicBezTo>
                <a:cubicBezTo>
                  <a:pt x="3632" y="5947"/>
                  <a:pt x="3691" y="5674"/>
                  <a:pt x="3798" y="5423"/>
                </a:cubicBezTo>
                <a:lnTo>
                  <a:pt x="5287" y="2006"/>
                </a:lnTo>
                <a:cubicBezTo>
                  <a:pt x="5310" y="1911"/>
                  <a:pt x="5370" y="1852"/>
                  <a:pt x="5453" y="1828"/>
                </a:cubicBezTo>
                <a:lnTo>
                  <a:pt x="5453" y="5114"/>
                </a:lnTo>
                <a:cubicBezTo>
                  <a:pt x="5072" y="5173"/>
                  <a:pt x="4775" y="5423"/>
                  <a:pt x="4656" y="5781"/>
                </a:cubicBezTo>
                <a:cubicBezTo>
                  <a:pt x="4632" y="5876"/>
                  <a:pt x="4679" y="5959"/>
                  <a:pt x="4763" y="5995"/>
                </a:cubicBezTo>
                <a:cubicBezTo>
                  <a:pt x="4779" y="5999"/>
                  <a:pt x="4795" y="6001"/>
                  <a:pt x="4811" y="6001"/>
                </a:cubicBezTo>
                <a:cubicBezTo>
                  <a:pt x="4886" y="6001"/>
                  <a:pt x="4947" y="5957"/>
                  <a:pt x="4977" y="5888"/>
                </a:cubicBezTo>
                <a:cubicBezTo>
                  <a:pt x="5085" y="5573"/>
                  <a:pt x="5349" y="5427"/>
                  <a:pt x="5614" y="5427"/>
                </a:cubicBezTo>
                <a:cubicBezTo>
                  <a:pt x="5930" y="5427"/>
                  <a:pt x="6247" y="5636"/>
                  <a:pt x="6299" y="6019"/>
                </a:cubicBezTo>
                <a:lnTo>
                  <a:pt x="6299" y="6114"/>
                </a:lnTo>
                <a:cubicBezTo>
                  <a:pt x="6299" y="6537"/>
                  <a:pt x="5951" y="6795"/>
                  <a:pt x="5605" y="6795"/>
                </a:cubicBezTo>
                <a:cubicBezTo>
                  <a:pt x="5356" y="6795"/>
                  <a:pt x="5108" y="6662"/>
                  <a:pt x="4989" y="6364"/>
                </a:cubicBezTo>
                <a:cubicBezTo>
                  <a:pt x="4962" y="6293"/>
                  <a:pt x="4903" y="6255"/>
                  <a:pt x="4835" y="6255"/>
                </a:cubicBezTo>
                <a:cubicBezTo>
                  <a:pt x="4811" y="6255"/>
                  <a:pt x="4787" y="6260"/>
                  <a:pt x="4763" y="6269"/>
                </a:cubicBezTo>
                <a:cubicBezTo>
                  <a:pt x="4679" y="6305"/>
                  <a:pt x="4632" y="6412"/>
                  <a:pt x="4679" y="6495"/>
                </a:cubicBezTo>
                <a:cubicBezTo>
                  <a:pt x="4810" y="6805"/>
                  <a:pt x="5072" y="7043"/>
                  <a:pt x="5418" y="7126"/>
                </a:cubicBezTo>
                <a:cubicBezTo>
                  <a:pt x="5483" y="7138"/>
                  <a:pt x="5548" y="7144"/>
                  <a:pt x="5612" y="7144"/>
                </a:cubicBezTo>
                <a:cubicBezTo>
                  <a:pt x="6166" y="7144"/>
                  <a:pt x="6644" y="6702"/>
                  <a:pt x="6644" y="6126"/>
                </a:cubicBezTo>
                <a:cubicBezTo>
                  <a:pt x="6644" y="5590"/>
                  <a:pt x="6239" y="5197"/>
                  <a:pt x="5787" y="5126"/>
                </a:cubicBezTo>
                <a:lnTo>
                  <a:pt x="5787" y="1840"/>
                </a:lnTo>
                <a:cubicBezTo>
                  <a:pt x="5870" y="1864"/>
                  <a:pt x="5929" y="1947"/>
                  <a:pt x="5953" y="2018"/>
                </a:cubicBezTo>
                <a:lnTo>
                  <a:pt x="7442" y="5459"/>
                </a:lnTo>
                <a:cubicBezTo>
                  <a:pt x="7573" y="5769"/>
                  <a:pt x="7632" y="6114"/>
                  <a:pt x="7596" y="6447"/>
                </a:cubicBezTo>
                <a:cubicBezTo>
                  <a:pt x="7573" y="6543"/>
                  <a:pt x="7656" y="6626"/>
                  <a:pt x="7739" y="6626"/>
                </a:cubicBezTo>
                <a:cubicBezTo>
                  <a:pt x="7750" y="6629"/>
                  <a:pt x="7762" y="6630"/>
                  <a:pt x="7772" y="6630"/>
                </a:cubicBezTo>
                <a:cubicBezTo>
                  <a:pt x="7853" y="6630"/>
                  <a:pt x="7918" y="6557"/>
                  <a:pt x="7918" y="6483"/>
                </a:cubicBezTo>
                <a:cubicBezTo>
                  <a:pt x="7965" y="6090"/>
                  <a:pt x="7906" y="5697"/>
                  <a:pt x="7739" y="5316"/>
                </a:cubicBezTo>
                <a:lnTo>
                  <a:pt x="6251" y="1887"/>
                </a:lnTo>
                <a:cubicBezTo>
                  <a:pt x="6180" y="1709"/>
                  <a:pt x="6025" y="1566"/>
                  <a:pt x="5846" y="1494"/>
                </a:cubicBezTo>
                <a:lnTo>
                  <a:pt x="6180" y="1494"/>
                </a:lnTo>
                <a:cubicBezTo>
                  <a:pt x="6263" y="1494"/>
                  <a:pt x="6346" y="1423"/>
                  <a:pt x="6346" y="1328"/>
                </a:cubicBezTo>
                <a:lnTo>
                  <a:pt x="6346" y="994"/>
                </a:lnTo>
                <a:cubicBezTo>
                  <a:pt x="8549" y="1328"/>
                  <a:pt x="10240" y="3221"/>
                  <a:pt x="10311" y="5495"/>
                </a:cubicBezTo>
                <a:lnTo>
                  <a:pt x="9930" y="5495"/>
                </a:lnTo>
                <a:cubicBezTo>
                  <a:pt x="9835" y="5495"/>
                  <a:pt x="9763" y="5578"/>
                  <a:pt x="9763" y="5662"/>
                </a:cubicBezTo>
                <a:lnTo>
                  <a:pt x="9763" y="6828"/>
                </a:lnTo>
                <a:cubicBezTo>
                  <a:pt x="9763" y="6912"/>
                  <a:pt x="9835" y="6983"/>
                  <a:pt x="9930" y="6983"/>
                </a:cubicBezTo>
                <a:lnTo>
                  <a:pt x="11085" y="6983"/>
                </a:lnTo>
                <a:cubicBezTo>
                  <a:pt x="11180" y="6983"/>
                  <a:pt x="11252" y="6912"/>
                  <a:pt x="11252" y="6828"/>
                </a:cubicBezTo>
                <a:lnTo>
                  <a:pt x="11252" y="5662"/>
                </a:lnTo>
                <a:cubicBezTo>
                  <a:pt x="11287" y="5554"/>
                  <a:pt x="11204" y="5483"/>
                  <a:pt x="11121" y="5483"/>
                </a:cubicBezTo>
                <a:lnTo>
                  <a:pt x="10692" y="5483"/>
                </a:lnTo>
                <a:cubicBezTo>
                  <a:pt x="10656" y="4185"/>
                  <a:pt x="10132" y="2983"/>
                  <a:pt x="9216" y="2054"/>
                </a:cubicBezTo>
                <a:cubicBezTo>
                  <a:pt x="8704" y="1554"/>
                  <a:pt x="8108" y="1161"/>
                  <a:pt x="7453" y="911"/>
                </a:cubicBezTo>
                <a:lnTo>
                  <a:pt x="9120" y="911"/>
                </a:lnTo>
                <a:cubicBezTo>
                  <a:pt x="9204" y="1244"/>
                  <a:pt x="9501" y="1483"/>
                  <a:pt x="9835" y="1483"/>
                </a:cubicBezTo>
                <a:cubicBezTo>
                  <a:pt x="10240" y="1483"/>
                  <a:pt x="10585" y="1149"/>
                  <a:pt x="10585" y="732"/>
                </a:cubicBezTo>
                <a:cubicBezTo>
                  <a:pt x="10585" y="447"/>
                  <a:pt x="10418" y="197"/>
                  <a:pt x="10180" y="78"/>
                </a:cubicBezTo>
                <a:cubicBezTo>
                  <a:pt x="10155" y="63"/>
                  <a:pt x="10128" y="56"/>
                  <a:pt x="10102" y="56"/>
                </a:cubicBezTo>
                <a:cubicBezTo>
                  <a:pt x="10043" y="56"/>
                  <a:pt x="9987" y="91"/>
                  <a:pt x="9954" y="149"/>
                </a:cubicBezTo>
                <a:cubicBezTo>
                  <a:pt x="9918" y="244"/>
                  <a:pt x="9942" y="328"/>
                  <a:pt x="10037" y="375"/>
                </a:cubicBezTo>
                <a:cubicBezTo>
                  <a:pt x="10168" y="447"/>
                  <a:pt x="10251" y="590"/>
                  <a:pt x="10251" y="732"/>
                </a:cubicBezTo>
                <a:cubicBezTo>
                  <a:pt x="10251" y="959"/>
                  <a:pt x="10073" y="1137"/>
                  <a:pt x="9859" y="1137"/>
                </a:cubicBezTo>
                <a:cubicBezTo>
                  <a:pt x="9632" y="1137"/>
                  <a:pt x="9454" y="959"/>
                  <a:pt x="9454" y="732"/>
                </a:cubicBezTo>
                <a:cubicBezTo>
                  <a:pt x="9454" y="613"/>
                  <a:pt x="9489" y="506"/>
                  <a:pt x="9585" y="435"/>
                </a:cubicBezTo>
                <a:cubicBezTo>
                  <a:pt x="9656" y="375"/>
                  <a:pt x="9656" y="268"/>
                  <a:pt x="9597" y="197"/>
                </a:cubicBezTo>
                <a:cubicBezTo>
                  <a:pt x="9565" y="159"/>
                  <a:pt x="9521" y="141"/>
                  <a:pt x="9476" y="141"/>
                </a:cubicBezTo>
                <a:cubicBezTo>
                  <a:pt x="9435" y="141"/>
                  <a:pt x="9393" y="156"/>
                  <a:pt x="9358" y="185"/>
                </a:cubicBezTo>
                <a:cubicBezTo>
                  <a:pt x="9239" y="292"/>
                  <a:pt x="9168" y="423"/>
                  <a:pt x="9120" y="566"/>
                </a:cubicBezTo>
                <a:lnTo>
                  <a:pt x="6370" y="566"/>
                </a:lnTo>
                <a:lnTo>
                  <a:pt x="6370" y="173"/>
                </a:lnTo>
                <a:cubicBezTo>
                  <a:pt x="6370" y="78"/>
                  <a:pt x="6299" y="6"/>
                  <a:pt x="6203" y="6"/>
                </a:cubicBezTo>
                <a:lnTo>
                  <a:pt x="5072" y="6"/>
                </a:lnTo>
                <a:cubicBezTo>
                  <a:pt x="4989" y="6"/>
                  <a:pt x="4906" y="78"/>
                  <a:pt x="4906" y="173"/>
                </a:cubicBezTo>
                <a:lnTo>
                  <a:pt x="4906" y="566"/>
                </a:lnTo>
                <a:lnTo>
                  <a:pt x="2155" y="566"/>
                </a:lnTo>
                <a:cubicBezTo>
                  <a:pt x="2077" y="214"/>
                  <a:pt x="1767" y="0"/>
                  <a:pt x="14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52"/>
          <p:cNvSpPr/>
          <p:nvPr/>
        </p:nvSpPr>
        <p:spPr>
          <a:xfrm>
            <a:off x="5402373" y="352988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52"/>
          <p:cNvSpPr/>
          <p:nvPr/>
        </p:nvSpPr>
        <p:spPr>
          <a:xfrm>
            <a:off x="5402373" y="352988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52"/>
          <p:cNvSpPr/>
          <p:nvPr/>
        </p:nvSpPr>
        <p:spPr>
          <a:xfrm>
            <a:off x="5115332" y="3399260"/>
            <a:ext cx="339328" cy="282142"/>
          </a:xfrm>
          <a:custGeom>
            <a:avLst/>
            <a:gdLst/>
            <a:ahLst/>
            <a:cxnLst/>
            <a:rect l="l" t="t" r="r" b="b"/>
            <a:pathLst>
              <a:path w="10669" h="8871" extrusionOk="0">
                <a:moveTo>
                  <a:pt x="6299" y="262"/>
                </a:moveTo>
                <a:cubicBezTo>
                  <a:pt x="6465" y="262"/>
                  <a:pt x="6596" y="393"/>
                  <a:pt x="6596" y="560"/>
                </a:cubicBezTo>
                <a:lnTo>
                  <a:pt x="6596" y="2084"/>
                </a:lnTo>
                <a:cubicBezTo>
                  <a:pt x="6382" y="2119"/>
                  <a:pt x="6322" y="2155"/>
                  <a:pt x="6322" y="2155"/>
                </a:cubicBezTo>
                <a:cubicBezTo>
                  <a:pt x="6203" y="2179"/>
                  <a:pt x="6108" y="2227"/>
                  <a:pt x="6049" y="2238"/>
                </a:cubicBezTo>
                <a:cubicBezTo>
                  <a:pt x="5941" y="2119"/>
                  <a:pt x="6001" y="1988"/>
                  <a:pt x="5989" y="1846"/>
                </a:cubicBezTo>
                <a:lnTo>
                  <a:pt x="5989" y="560"/>
                </a:lnTo>
                <a:cubicBezTo>
                  <a:pt x="5989" y="393"/>
                  <a:pt x="6120" y="262"/>
                  <a:pt x="6287" y="262"/>
                </a:cubicBezTo>
                <a:close/>
                <a:moveTo>
                  <a:pt x="3489" y="262"/>
                </a:moveTo>
                <a:cubicBezTo>
                  <a:pt x="3655" y="262"/>
                  <a:pt x="3786" y="393"/>
                  <a:pt x="3786" y="560"/>
                </a:cubicBezTo>
                <a:lnTo>
                  <a:pt x="3786" y="1846"/>
                </a:lnTo>
                <a:cubicBezTo>
                  <a:pt x="3786" y="2084"/>
                  <a:pt x="3786" y="2096"/>
                  <a:pt x="3775" y="2155"/>
                </a:cubicBezTo>
                <a:cubicBezTo>
                  <a:pt x="3727" y="2274"/>
                  <a:pt x="3620" y="2357"/>
                  <a:pt x="3477" y="2357"/>
                </a:cubicBezTo>
                <a:cubicBezTo>
                  <a:pt x="3477" y="2357"/>
                  <a:pt x="3470" y="2358"/>
                  <a:pt x="3457" y="2358"/>
                </a:cubicBezTo>
                <a:cubicBezTo>
                  <a:pt x="3399" y="2358"/>
                  <a:pt x="3228" y="2342"/>
                  <a:pt x="3179" y="2155"/>
                </a:cubicBezTo>
                <a:cubicBezTo>
                  <a:pt x="3167" y="2084"/>
                  <a:pt x="3191" y="2024"/>
                  <a:pt x="3179" y="1846"/>
                </a:cubicBezTo>
                <a:lnTo>
                  <a:pt x="3179" y="560"/>
                </a:lnTo>
                <a:cubicBezTo>
                  <a:pt x="3179" y="393"/>
                  <a:pt x="3310" y="262"/>
                  <a:pt x="3477" y="262"/>
                </a:cubicBezTo>
                <a:close/>
                <a:moveTo>
                  <a:pt x="5370" y="262"/>
                </a:moveTo>
                <a:cubicBezTo>
                  <a:pt x="5525" y="262"/>
                  <a:pt x="5668" y="393"/>
                  <a:pt x="5668" y="560"/>
                </a:cubicBezTo>
                <a:lnTo>
                  <a:pt x="5668" y="1846"/>
                </a:lnTo>
                <a:cubicBezTo>
                  <a:pt x="5668" y="2060"/>
                  <a:pt x="5668" y="2096"/>
                  <a:pt x="5644" y="2155"/>
                </a:cubicBezTo>
                <a:cubicBezTo>
                  <a:pt x="5608" y="2274"/>
                  <a:pt x="5501" y="2357"/>
                  <a:pt x="5346" y="2357"/>
                </a:cubicBezTo>
                <a:cubicBezTo>
                  <a:pt x="5346" y="2357"/>
                  <a:pt x="5339" y="2358"/>
                  <a:pt x="5327" y="2358"/>
                </a:cubicBezTo>
                <a:cubicBezTo>
                  <a:pt x="5269" y="2358"/>
                  <a:pt x="5098" y="2342"/>
                  <a:pt x="5049" y="2155"/>
                </a:cubicBezTo>
                <a:lnTo>
                  <a:pt x="5049" y="1846"/>
                </a:lnTo>
                <a:lnTo>
                  <a:pt x="5049" y="560"/>
                </a:lnTo>
                <a:cubicBezTo>
                  <a:pt x="5049" y="393"/>
                  <a:pt x="5191" y="262"/>
                  <a:pt x="5346" y="262"/>
                </a:cubicBezTo>
                <a:close/>
                <a:moveTo>
                  <a:pt x="4429" y="262"/>
                </a:moveTo>
                <a:cubicBezTo>
                  <a:pt x="4596" y="262"/>
                  <a:pt x="4727" y="393"/>
                  <a:pt x="4727" y="560"/>
                </a:cubicBezTo>
                <a:lnTo>
                  <a:pt x="4727" y="2060"/>
                </a:lnTo>
                <a:cubicBezTo>
                  <a:pt x="4727" y="2264"/>
                  <a:pt x="4567" y="2368"/>
                  <a:pt x="4408" y="2368"/>
                </a:cubicBezTo>
                <a:cubicBezTo>
                  <a:pt x="4251" y="2368"/>
                  <a:pt x="4096" y="2267"/>
                  <a:pt x="4096" y="2060"/>
                </a:cubicBezTo>
                <a:cubicBezTo>
                  <a:pt x="4120" y="1726"/>
                  <a:pt x="4120" y="869"/>
                  <a:pt x="4120" y="560"/>
                </a:cubicBezTo>
                <a:cubicBezTo>
                  <a:pt x="4120" y="393"/>
                  <a:pt x="4251" y="262"/>
                  <a:pt x="4417" y="262"/>
                </a:cubicBezTo>
                <a:close/>
                <a:moveTo>
                  <a:pt x="2882" y="2155"/>
                </a:moveTo>
                <a:cubicBezTo>
                  <a:pt x="2927" y="2488"/>
                  <a:pt x="3212" y="2686"/>
                  <a:pt x="3503" y="2686"/>
                </a:cubicBezTo>
                <a:cubicBezTo>
                  <a:pt x="3670" y="2686"/>
                  <a:pt x="3839" y="2620"/>
                  <a:pt x="3965" y="2477"/>
                </a:cubicBezTo>
                <a:cubicBezTo>
                  <a:pt x="4090" y="2619"/>
                  <a:pt x="4260" y="2691"/>
                  <a:pt x="4431" y="2691"/>
                </a:cubicBezTo>
                <a:cubicBezTo>
                  <a:pt x="4602" y="2691"/>
                  <a:pt x="4775" y="2619"/>
                  <a:pt x="4906" y="2477"/>
                </a:cubicBezTo>
                <a:cubicBezTo>
                  <a:pt x="5001" y="2596"/>
                  <a:pt x="5168" y="2691"/>
                  <a:pt x="5346" y="2691"/>
                </a:cubicBezTo>
                <a:cubicBezTo>
                  <a:pt x="5275" y="2750"/>
                  <a:pt x="5203" y="2822"/>
                  <a:pt x="5120" y="2893"/>
                </a:cubicBezTo>
                <a:lnTo>
                  <a:pt x="2227" y="2893"/>
                </a:lnTo>
                <a:lnTo>
                  <a:pt x="2227" y="2155"/>
                </a:lnTo>
                <a:close/>
                <a:moveTo>
                  <a:pt x="8370" y="2155"/>
                </a:moveTo>
                <a:lnTo>
                  <a:pt x="8370" y="2893"/>
                </a:lnTo>
                <a:lnTo>
                  <a:pt x="7870" y="2893"/>
                </a:lnTo>
                <a:lnTo>
                  <a:pt x="7870" y="2155"/>
                </a:lnTo>
                <a:close/>
                <a:moveTo>
                  <a:pt x="9906" y="2798"/>
                </a:moveTo>
                <a:lnTo>
                  <a:pt x="10228" y="2977"/>
                </a:lnTo>
                <a:cubicBezTo>
                  <a:pt x="10287" y="2989"/>
                  <a:pt x="10287" y="3072"/>
                  <a:pt x="10228" y="3108"/>
                </a:cubicBezTo>
                <a:lnTo>
                  <a:pt x="9906" y="3286"/>
                </a:lnTo>
                <a:cubicBezTo>
                  <a:pt x="9835" y="3131"/>
                  <a:pt x="9835" y="2941"/>
                  <a:pt x="9906" y="2798"/>
                </a:cubicBezTo>
                <a:close/>
                <a:moveTo>
                  <a:pt x="1917" y="2167"/>
                </a:moveTo>
                <a:lnTo>
                  <a:pt x="1917" y="3905"/>
                </a:lnTo>
                <a:lnTo>
                  <a:pt x="1298" y="3905"/>
                </a:lnTo>
                <a:lnTo>
                  <a:pt x="1298" y="2167"/>
                </a:lnTo>
                <a:close/>
                <a:moveTo>
                  <a:pt x="4870" y="3227"/>
                </a:moveTo>
                <a:cubicBezTo>
                  <a:pt x="4834" y="3274"/>
                  <a:pt x="4751" y="3393"/>
                  <a:pt x="4715" y="3512"/>
                </a:cubicBezTo>
                <a:cubicBezTo>
                  <a:pt x="4656" y="3631"/>
                  <a:pt x="4596" y="3774"/>
                  <a:pt x="4596" y="3774"/>
                </a:cubicBezTo>
                <a:lnTo>
                  <a:pt x="4548" y="3905"/>
                </a:lnTo>
                <a:lnTo>
                  <a:pt x="2227" y="3905"/>
                </a:lnTo>
                <a:lnTo>
                  <a:pt x="2227" y="3227"/>
                </a:lnTo>
                <a:close/>
                <a:moveTo>
                  <a:pt x="8370" y="3227"/>
                </a:moveTo>
                <a:lnTo>
                  <a:pt x="8370" y="3905"/>
                </a:lnTo>
                <a:lnTo>
                  <a:pt x="7775" y="3905"/>
                </a:lnTo>
                <a:cubicBezTo>
                  <a:pt x="7882" y="3548"/>
                  <a:pt x="7870" y="3286"/>
                  <a:pt x="7870" y="3227"/>
                </a:cubicBezTo>
                <a:close/>
                <a:moveTo>
                  <a:pt x="7109" y="843"/>
                </a:moveTo>
                <a:cubicBezTo>
                  <a:pt x="7144" y="843"/>
                  <a:pt x="7181" y="849"/>
                  <a:pt x="7215" y="857"/>
                </a:cubicBezTo>
                <a:cubicBezTo>
                  <a:pt x="7358" y="905"/>
                  <a:pt x="7477" y="1024"/>
                  <a:pt x="7525" y="1167"/>
                </a:cubicBezTo>
                <a:cubicBezTo>
                  <a:pt x="7549" y="1286"/>
                  <a:pt x="7537" y="1393"/>
                  <a:pt x="7537" y="1524"/>
                </a:cubicBezTo>
                <a:cubicBezTo>
                  <a:pt x="7537" y="3370"/>
                  <a:pt x="7585" y="3489"/>
                  <a:pt x="7454" y="3870"/>
                </a:cubicBezTo>
                <a:cubicBezTo>
                  <a:pt x="7394" y="4024"/>
                  <a:pt x="7311" y="4179"/>
                  <a:pt x="7215" y="4322"/>
                </a:cubicBezTo>
                <a:lnTo>
                  <a:pt x="4751" y="4322"/>
                </a:lnTo>
                <a:cubicBezTo>
                  <a:pt x="4846" y="3786"/>
                  <a:pt x="5156" y="3250"/>
                  <a:pt x="5537" y="2941"/>
                </a:cubicBezTo>
                <a:cubicBezTo>
                  <a:pt x="5763" y="2750"/>
                  <a:pt x="6108" y="2560"/>
                  <a:pt x="6465" y="2453"/>
                </a:cubicBezTo>
                <a:cubicBezTo>
                  <a:pt x="6763" y="2381"/>
                  <a:pt x="6799" y="2405"/>
                  <a:pt x="6870" y="2346"/>
                </a:cubicBezTo>
                <a:cubicBezTo>
                  <a:pt x="6894" y="2322"/>
                  <a:pt x="6894" y="2298"/>
                  <a:pt x="6918" y="2286"/>
                </a:cubicBezTo>
                <a:cubicBezTo>
                  <a:pt x="6930" y="2238"/>
                  <a:pt x="6930" y="2203"/>
                  <a:pt x="6930" y="2167"/>
                </a:cubicBezTo>
                <a:lnTo>
                  <a:pt x="6930" y="988"/>
                </a:lnTo>
                <a:cubicBezTo>
                  <a:pt x="6930" y="964"/>
                  <a:pt x="6942" y="929"/>
                  <a:pt x="6954" y="905"/>
                </a:cubicBezTo>
                <a:cubicBezTo>
                  <a:pt x="6991" y="860"/>
                  <a:pt x="7048" y="843"/>
                  <a:pt x="7109" y="843"/>
                </a:cubicBezTo>
                <a:close/>
                <a:moveTo>
                  <a:pt x="4453" y="4227"/>
                </a:moveTo>
                <a:cubicBezTo>
                  <a:pt x="4453" y="4251"/>
                  <a:pt x="4441" y="4286"/>
                  <a:pt x="4441" y="4322"/>
                </a:cubicBezTo>
                <a:lnTo>
                  <a:pt x="3548" y="4322"/>
                </a:lnTo>
                <a:cubicBezTo>
                  <a:pt x="3489" y="4322"/>
                  <a:pt x="3441" y="4322"/>
                  <a:pt x="3405" y="4346"/>
                </a:cubicBezTo>
                <a:cubicBezTo>
                  <a:pt x="3370" y="4298"/>
                  <a:pt x="3358" y="4262"/>
                  <a:pt x="3322" y="4227"/>
                </a:cubicBezTo>
                <a:close/>
                <a:moveTo>
                  <a:pt x="3489" y="0"/>
                </a:moveTo>
                <a:cubicBezTo>
                  <a:pt x="3144" y="0"/>
                  <a:pt x="2858" y="274"/>
                  <a:pt x="2858" y="619"/>
                </a:cubicBezTo>
                <a:lnTo>
                  <a:pt x="2858" y="1905"/>
                </a:lnTo>
                <a:lnTo>
                  <a:pt x="1167" y="1905"/>
                </a:lnTo>
                <a:cubicBezTo>
                  <a:pt x="750" y="1905"/>
                  <a:pt x="357" y="2107"/>
                  <a:pt x="155" y="2465"/>
                </a:cubicBezTo>
                <a:cubicBezTo>
                  <a:pt x="107" y="2536"/>
                  <a:pt x="143" y="2643"/>
                  <a:pt x="215" y="2691"/>
                </a:cubicBezTo>
                <a:cubicBezTo>
                  <a:pt x="237" y="2706"/>
                  <a:pt x="263" y="2713"/>
                  <a:pt x="289" y="2713"/>
                </a:cubicBezTo>
                <a:cubicBezTo>
                  <a:pt x="347" y="2713"/>
                  <a:pt x="408" y="2680"/>
                  <a:pt x="441" y="2631"/>
                </a:cubicBezTo>
                <a:cubicBezTo>
                  <a:pt x="572" y="2417"/>
                  <a:pt x="762" y="2274"/>
                  <a:pt x="1000" y="2227"/>
                </a:cubicBezTo>
                <a:lnTo>
                  <a:pt x="1000" y="3941"/>
                </a:lnTo>
                <a:cubicBezTo>
                  <a:pt x="631" y="3846"/>
                  <a:pt x="334" y="3536"/>
                  <a:pt x="322" y="3155"/>
                </a:cubicBezTo>
                <a:cubicBezTo>
                  <a:pt x="322" y="3060"/>
                  <a:pt x="238" y="3000"/>
                  <a:pt x="155" y="3000"/>
                </a:cubicBezTo>
                <a:cubicBezTo>
                  <a:pt x="60" y="3000"/>
                  <a:pt x="0" y="3072"/>
                  <a:pt x="0" y="3167"/>
                </a:cubicBezTo>
                <a:cubicBezTo>
                  <a:pt x="48" y="3762"/>
                  <a:pt x="536" y="4239"/>
                  <a:pt x="1131" y="4286"/>
                </a:cubicBezTo>
                <a:lnTo>
                  <a:pt x="3001" y="4286"/>
                </a:lnTo>
                <a:cubicBezTo>
                  <a:pt x="3024" y="4370"/>
                  <a:pt x="3072" y="4465"/>
                  <a:pt x="3120" y="4536"/>
                </a:cubicBezTo>
                <a:cubicBezTo>
                  <a:pt x="2941" y="4667"/>
                  <a:pt x="2834" y="4882"/>
                  <a:pt x="2834" y="5120"/>
                </a:cubicBezTo>
                <a:lnTo>
                  <a:pt x="2834" y="5632"/>
                </a:lnTo>
                <a:cubicBezTo>
                  <a:pt x="2834" y="6025"/>
                  <a:pt x="3144" y="6346"/>
                  <a:pt x="3536" y="6370"/>
                </a:cubicBezTo>
                <a:lnTo>
                  <a:pt x="3536" y="8704"/>
                </a:lnTo>
                <a:cubicBezTo>
                  <a:pt x="3536" y="8787"/>
                  <a:pt x="3608" y="8870"/>
                  <a:pt x="3691" y="8870"/>
                </a:cubicBezTo>
                <a:cubicBezTo>
                  <a:pt x="3786" y="8870"/>
                  <a:pt x="3858" y="8787"/>
                  <a:pt x="3858" y="8704"/>
                </a:cubicBezTo>
                <a:lnTo>
                  <a:pt x="3858" y="6310"/>
                </a:lnTo>
                <a:lnTo>
                  <a:pt x="5001" y="6310"/>
                </a:lnTo>
                <a:cubicBezTo>
                  <a:pt x="5096" y="6310"/>
                  <a:pt x="5168" y="6227"/>
                  <a:pt x="5168" y="6144"/>
                </a:cubicBezTo>
                <a:cubicBezTo>
                  <a:pt x="5168" y="6048"/>
                  <a:pt x="5096" y="5977"/>
                  <a:pt x="5001" y="5977"/>
                </a:cubicBezTo>
                <a:lnTo>
                  <a:pt x="3548" y="5977"/>
                </a:lnTo>
                <a:cubicBezTo>
                  <a:pt x="3334" y="5965"/>
                  <a:pt x="3155" y="5786"/>
                  <a:pt x="3155" y="5572"/>
                </a:cubicBezTo>
                <a:lnTo>
                  <a:pt x="3155" y="5048"/>
                </a:lnTo>
                <a:cubicBezTo>
                  <a:pt x="3155" y="4917"/>
                  <a:pt x="3215" y="4798"/>
                  <a:pt x="3322" y="4727"/>
                </a:cubicBezTo>
                <a:cubicBezTo>
                  <a:pt x="3394" y="4667"/>
                  <a:pt x="3489" y="4632"/>
                  <a:pt x="3572" y="4632"/>
                </a:cubicBezTo>
                <a:lnTo>
                  <a:pt x="7215" y="4632"/>
                </a:lnTo>
                <a:cubicBezTo>
                  <a:pt x="7275" y="4632"/>
                  <a:pt x="7311" y="4655"/>
                  <a:pt x="7358" y="4667"/>
                </a:cubicBezTo>
                <a:lnTo>
                  <a:pt x="7370" y="4667"/>
                </a:lnTo>
                <a:cubicBezTo>
                  <a:pt x="7525" y="4727"/>
                  <a:pt x="7608" y="4870"/>
                  <a:pt x="7608" y="5036"/>
                </a:cubicBezTo>
                <a:lnTo>
                  <a:pt x="7608" y="5560"/>
                </a:lnTo>
                <a:cubicBezTo>
                  <a:pt x="7608" y="5786"/>
                  <a:pt x="7430" y="5977"/>
                  <a:pt x="7192" y="5977"/>
                </a:cubicBezTo>
                <a:lnTo>
                  <a:pt x="5620" y="5977"/>
                </a:lnTo>
                <a:cubicBezTo>
                  <a:pt x="5525" y="5977"/>
                  <a:pt x="5453" y="6048"/>
                  <a:pt x="5453" y="6144"/>
                </a:cubicBezTo>
                <a:cubicBezTo>
                  <a:pt x="5453" y="6227"/>
                  <a:pt x="5525" y="6298"/>
                  <a:pt x="5620" y="6298"/>
                </a:cubicBezTo>
                <a:lnTo>
                  <a:pt x="6751" y="6298"/>
                </a:lnTo>
                <a:lnTo>
                  <a:pt x="6751" y="6751"/>
                </a:lnTo>
                <a:cubicBezTo>
                  <a:pt x="6751" y="6834"/>
                  <a:pt x="6823" y="6918"/>
                  <a:pt x="6918" y="6918"/>
                </a:cubicBezTo>
                <a:cubicBezTo>
                  <a:pt x="7001" y="6918"/>
                  <a:pt x="7073" y="6834"/>
                  <a:pt x="7073" y="6751"/>
                </a:cubicBezTo>
                <a:lnTo>
                  <a:pt x="7073" y="6298"/>
                </a:lnTo>
                <a:lnTo>
                  <a:pt x="7215" y="6298"/>
                </a:lnTo>
                <a:cubicBezTo>
                  <a:pt x="7608" y="6298"/>
                  <a:pt x="7942" y="5977"/>
                  <a:pt x="7942" y="5572"/>
                </a:cubicBezTo>
                <a:lnTo>
                  <a:pt x="7942" y="5048"/>
                </a:lnTo>
                <a:cubicBezTo>
                  <a:pt x="7942" y="4786"/>
                  <a:pt x="7787" y="4560"/>
                  <a:pt x="7585" y="4429"/>
                </a:cubicBezTo>
                <a:lnTo>
                  <a:pt x="7585" y="4393"/>
                </a:lnTo>
                <a:cubicBezTo>
                  <a:pt x="7608" y="4334"/>
                  <a:pt x="7644" y="4298"/>
                  <a:pt x="7668" y="4239"/>
                </a:cubicBezTo>
                <a:lnTo>
                  <a:pt x="8561" y="4239"/>
                </a:lnTo>
                <a:cubicBezTo>
                  <a:pt x="8728" y="4239"/>
                  <a:pt x="8894" y="4191"/>
                  <a:pt x="9037" y="4120"/>
                </a:cubicBezTo>
                <a:cubicBezTo>
                  <a:pt x="9073" y="4096"/>
                  <a:pt x="9263" y="4001"/>
                  <a:pt x="10394" y="3405"/>
                </a:cubicBezTo>
                <a:cubicBezTo>
                  <a:pt x="10621" y="3250"/>
                  <a:pt x="10668" y="2929"/>
                  <a:pt x="10466" y="2750"/>
                </a:cubicBezTo>
                <a:cubicBezTo>
                  <a:pt x="10394" y="2691"/>
                  <a:pt x="10383" y="2691"/>
                  <a:pt x="9918" y="2453"/>
                </a:cubicBezTo>
                <a:lnTo>
                  <a:pt x="9632" y="2298"/>
                </a:lnTo>
                <a:cubicBezTo>
                  <a:pt x="9610" y="2287"/>
                  <a:pt x="9585" y="2282"/>
                  <a:pt x="9559" y="2282"/>
                </a:cubicBezTo>
                <a:cubicBezTo>
                  <a:pt x="9503" y="2282"/>
                  <a:pt x="9446" y="2308"/>
                  <a:pt x="9430" y="2357"/>
                </a:cubicBezTo>
                <a:cubicBezTo>
                  <a:pt x="9382" y="2441"/>
                  <a:pt x="9418" y="2536"/>
                  <a:pt x="9490" y="2572"/>
                </a:cubicBezTo>
                <a:lnTo>
                  <a:pt x="9621" y="2643"/>
                </a:lnTo>
                <a:cubicBezTo>
                  <a:pt x="9490" y="2881"/>
                  <a:pt x="9490" y="3179"/>
                  <a:pt x="9621" y="3429"/>
                </a:cubicBezTo>
                <a:lnTo>
                  <a:pt x="8882" y="3834"/>
                </a:lnTo>
                <a:cubicBezTo>
                  <a:pt x="8823" y="3870"/>
                  <a:pt x="8763" y="3893"/>
                  <a:pt x="8680" y="3905"/>
                </a:cubicBezTo>
                <a:lnTo>
                  <a:pt x="8680" y="2203"/>
                </a:lnTo>
                <a:cubicBezTo>
                  <a:pt x="8823" y="2227"/>
                  <a:pt x="8894" y="2274"/>
                  <a:pt x="8942" y="2298"/>
                </a:cubicBezTo>
                <a:cubicBezTo>
                  <a:pt x="8966" y="2314"/>
                  <a:pt x="8995" y="2322"/>
                  <a:pt x="9023" y="2322"/>
                </a:cubicBezTo>
                <a:cubicBezTo>
                  <a:pt x="9077" y="2322"/>
                  <a:pt x="9129" y="2293"/>
                  <a:pt x="9144" y="2238"/>
                </a:cubicBezTo>
                <a:cubicBezTo>
                  <a:pt x="9192" y="2167"/>
                  <a:pt x="9156" y="2060"/>
                  <a:pt x="9085" y="2036"/>
                </a:cubicBezTo>
                <a:lnTo>
                  <a:pt x="9025" y="2000"/>
                </a:lnTo>
                <a:cubicBezTo>
                  <a:pt x="8882" y="1929"/>
                  <a:pt x="8716" y="1881"/>
                  <a:pt x="8549" y="1881"/>
                </a:cubicBezTo>
                <a:lnTo>
                  <a:pt x="7882" y="1881"/>
                </a:lnTo>
                <a:lnTo>
                  <a:pt x="7882" y="1345"/>
                </a:lnTo>
                <a:cubicBezTo>
                  <a:pt x="7882" y="1048"/>
                  <a:pt x="7704" y="750"/>
                  <a:pt x="7370" y="619"/>
                </a:cubicBezTo>
                <a:cubicBezTo>
                  <a:pt x="7297" y="590"/>
                  <a:pt x="7200" y="569"/>
                  <a:pt x="7107" y="569"/>
                </a:cubicBezTo>
                <a:cubicBezTo>
                  <a:pt x="7049" y="569"/>
                  <a:pt x="6992" y="577"/>
                  <a:pt x="6942" y="595"/>
                </a:cubicBezTo>
                <a:cubicBezTo>
                  <a:pt x="6930" y="262"/>
                  <a:pt x="6656" y="0"/>
                  <a:pt x="6322" y="0"/>
                </a:cubicBezTo>
                <a:lnTo>
                  <a:pt x="6299" y="0"/>
                </a:lnTo>
                <a:cubicBezTo>
                  <a:pt x="6120" y="0"/>
                  <a:pt x="5965" y="71"/>
                  <a:pt x="5846" y="202"/>
                </a:cubicBezTo>
                <a:cubicBezTo>
                  <a:pt x="5727" y="71"/>
                  <a:pt x="5560" y="0"/>
                  <a:pt x="5382" y="0"/>
                </a:cubicBezTo>
                <a:lnTo>
                  <a:pt x="5370" y="0"/>
                </a:lnTo>
                <a:cubicBezTo>
                  <a:pt x="5191" y="0"/>
                  <a:pt x="5025" y="71"/>
                  <a:pt x="4906" y="202"/>
                </a:cubicBezTo>
                <a:cubicBezTo>
                  <a:pt x="4787" y="71"/>
                  <a:pt x="4620" y="0"/>
                  <a:pt x="4441" y="0"/>
                </a:cubicBezTo>
                <a:lnTo>
                  <a:pt x="4429" y="0"/>
                </a:lnTo>
                <a:cubicBezTo>
                  <a:pt x="4251" y="0"/>
                  <a:pt x="4084" y="71"/>
                  <a:pt x="3965" y="202"/>
                </a:cubicBezTo>
                <a:cubicBezTo>
                  <a:pt x="3846" y="71"/>
                  <a:pt x="3679" y="0"/>
                  <a:pt x="35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2"/>
          <p:cNvSpPr/>
          <p:nvPr/>
        </p:nvSpPr>
        <p:spPr>
          <a:xfrm>
            <a:off x="5402373" y="352988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52"/>
          <p:cNvSpPr/>
          <p:nvPr/>
        </p:nvSpPr>
        <p:spPr>
          <a:xfrm>
            <a:off x="5227032" y="3629115"/>
            <a:ext cx="112494" cy="106420"/>
          </a:xfrm>
          <a:custGeom>
            <a:avLst/>
            <a:gdLst/>
            <a:ahLst/>
            <a:cxnLst/>
            <a:rect l="l" t="t" r="r" b="b"/>
            <a:pathLst>
              <a:path w="3537" h="3346" extrusionOk="0">
                <a:moveTo>
                  <a:pt x="3382" y="0"/>
                </a:moveTo>
                <a:cubicBezTo>
                  <a:pt x="3299" y="0"/>
                  <a:pt x="3227" y="72"/>
                  <a:pt x="3227" y="167"/>
                </a:cubicBezTo>
                <a:lnTo>
                  <a:pt x="3227" y="2798"/>
                </a:lnTo>
                <a:cubicBezTo>
                  <a:pt x="3227" y="2929"/>
                  <a:pt x="3120" y="3036"/>
                  <a:pt x="2989" y="3036"/>
                </a:cubicBezTo>
                <a:lnTo>
                  <a:pt x="572" y="3036"/>
                </a:lnTo>
                <a:cubicBezTo>
                  <a:pt x="441" y="3036"/>
                  <a:pt x="334" y="2929"/>
                  <a:pt x="334" y="2798"/>
                </a:cubicBezTo>
                <a:lnTo>
                  <a:pt x="334" y="2060"/>
                </a:lnTo>
                <a:cubicBezTo>
                  <a:pt x="334" y="1965"/>
                  <a:pt x="263" y="1893"/>
                  <a:pt x="167" y="1893"/>
                </a:cubicBezTo>
                <a:cubicBezTo>
                  <a:pt x="84" y="1893"/>
                  <a:pt x="1" y="1965"/>
                  <a:pt x="1" y="2060"/>
                </a:cubicBezTo>
                <a:lnTo>
                  <a:pt x="1" y="2798"/>
                </a:lnTo>
                <a:cubicBezTo>
                  <a:pt x="1" y="3108"/>
                  <a:pt x="263" y="3346"/>
                  <a:pt x="560" y="3346"/>
                </a:cubicBezTo>
                <a:lnTo>
                  <a:pt x="2989" y="3346"/>
                </a:lnTo>
                <a:cubicBezTo>
                  <a:pt x="3299" y="3346"/>
                  <a:pt x="3537" y="3096"/>
                  <a:pt x="3537" y="2798"/>
                </a:cubicBezTo>
                <a:lnTo>
                  <a:pt x="3537" y="167"/>
                </a:lnTo>
                <a:cubicBezTo>
                  <a:pt x="3537" y="60"/>
                  <a:pt x="3465" y="0"/>
                  <a:pt x="33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52"/>
          <p:cNvSpPr/>
          <p:nvPr/>
        </p:nvSpPr>
        <p:spPr>
          <a:xfrm>
            <a:off x="5704125" y="1803038"/>
            <a:ext cx="295275" cy="209550"/>
          </a:xfrm>
          <a:custGeom>
            <a:avLst/>
            <a:gdLst/>
            <a:ahLst/>
            <a:cxnLst/>
            <a:rect l="l" t="t" r="r" b="b"/>
            <a:pathLst>
              <a:path w="11811" h="8382" extrusionOk="0">
                <a:moveTo>
                  <a:pt x="11811" y="0"/>
                </a:moveTo>
                <a:cubicBezTo>
                  <a:pt x="10864" y="4734"/>
                  <a:pt x="4828" y="8382"/>
                  <a:pt x="0" y="838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538" name="Google Shape;2538;p52"/>
          <p:cNvSpPr/>
          <p:nvPr/>
        </p:nvSpPr>
        <p:spPr>
          <a:xfrm>
            <a:off x="5399850" y="3172002"/>
            <a:ext cx="638175" cy="204800"/>
          </a:xfrm>
          <a:custGeom>
            <a:avLst/>
            <a:gdLst/>
            <a:ahLst/>
            <a:cxnLst/>
            <a:rect l="l" t="t" r="r" b="b"/>
            <a:pathLst>
              <a:path w="25527" h="8192" extrusionOk="0">
                <a:moveTo>
                  <a:pt x="25527" y="8192"/>
                </a:moveTo>
                <a:cubicBezTo>
                  <a:pt x="23811" y="-386"/>
                  <a:pt x="7825" y="-1816"/>
                  <a:pt x="0" y="2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539" name="Google Shape;2539;p52"/>
          <p:cNvSpPr/>
          <p:nvPr/>
        </p:nvSpPr>
        <p:spPr>
          <a:xfrm rot="-9793562">
            <a:off x="6647769" y="457844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52"/>
          <p:cNvSpPr/>
          <p:nvPr/>
        </p:nvSpPr>
        <p:spPr>
          <a:xfrm rot="9348724">
            <a:off x="6399661" y="734926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52"/>
          <p:cNvSpPr/>
          <p:nvPr/>
        </p:nvSpPr>
        <p:spPr>
          <a:xfrm rot="9348668">
            <a:off x="6270667" y="382511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52"/>
          <p:cNvSpPr/>
          <p:nvPr/>
        </p:nvSpPr>
        <p:spPr>
          <a:xfrm>
            <a:off x="1741550" y="3425113"/>
            <a:ext cx="295275" cy="209550"/>
          </a:xfrm>
          <a:custGeom>
            <a:avLst/>
            <a:gdLst/>
            <a:ahLst/>
            <a:cxnLst/>
            <a:rect l="l" t="t" r="r" b="b"/>
            <a:pathLst>
              <a:path w="11811" h="8382" extrusionOk="0">
                <a:moveTo>
                  <a:pt x="11811" y="0"/>
                </a:moveTo>
                <a:cubicBezTo>
                  <a:pt x="10864" y="4734"/>
                  <a:pt x="4828" y="8382"/>
                  <a:pt x="0" y="838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543" name="Google Shape;2543;p52"/>
          <p:cNvSpPr/>
          <p:nvPr/>
        </p:nvSpPr>
        <p:spPr>
          <a:xfrm>
            <a:off x="1383950" y="1482502"/>
            <a:ext cx="638175" cy="204800"/>
          </a:xfrm>
          <a:custGeom>
            <a:avLst/>
            <a:gdLst/>
            <a:ahLst/>
            <a:cxnLst/>
            <a:rect l="l" t="t" r="r" b="b"/>
            <a:pathLst>
              <a:path w="25527" h="8192" extrusionOk="0">
                <a:moveTo>
                  <a:pt x="25527" y="8192"/>
                </a:moveTo>
                <a:cubicBezTo>
                  <a:pt x="23811" y="-386"/>
                  <a:pt x="7825" y="-1816"/>
                  <a:pt x="0" y="2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00114"/>
            <a:ext cx="7358114" cy="380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Google Shape;2487;p52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 жылғы ірі өнім сатылымы бойынша мемлекеттер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2487;p52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Криптовалютаның жаһанданудағы әсері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Bitcoin bulls battered as &amp;#39;digital gold&amp;#39; loses lustre | Business | The Ti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Admin\Desktop\вильнюс док\_methode_times_prod_web_bin_37f51a04-ba7b-11eb-98e3-d1306649ebf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14494"/>
            <a:ext cx="3941481" cy="22145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43570" y="1714494"/>
            <a:ext cx="30003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Илон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Масктың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Тесла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компаниясы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Биткойн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криптовалютасын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1,5 млрд. долл.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сатып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алуы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болашақта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өнімдерін сатып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алуда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криптовалютаны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айналымға енгізетіндігімен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түсіндіріледі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ақша айналымына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түсуі қазірге белгісіз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51"/>
          <p:cNvSpPr txBox="1">
            <a:spLocks noGrp="1"/>
          </p:cNvSpPr>
          <p:nvPr>
            <p:ph type="title"/>
          </p:nvPr>
        </p:nvSpPr>
        <p:spPr>
          <a:xfrm>
            <a:off x="3071802" y="357172"/>
            <a:ext cx="296774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Әлсіз тұстары</a:t>
            </a:r>
            <a:endPara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2" name="Google Shape;2452;p51"/>
          <p:cNvSpPr txBox="1">
            <a:spLocks noGrp="1"/>
          </p:cNvSpPr>
          <p:nvPr>
            <p:ph type="title" idx="2"/>
          </p:nvPr>
        </p:nvSpPr>
        <p:spPr>
          <a:xfrm>
            <a:off x="706488" y="3025738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Бәсекелестік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3" name="Google Shape;2453;p51"/>
          <p:cNvSpPr txBox="1">
            <a:spLocks noGrp="1"/>
          </p:cNvSpPr>
          <p:nvPr>
            <p:ph type="subTitle" idx="1"/>
          </p:nvPr>
        </p:nvSpPr>
        <p:spPr>
          <a:xfrm>
            <a:off x="706499" y="3419712"/>
            <a:ext cx="2039100" cy="937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Өнім сатылымы мен жаһандық арена алаңындағы компетенция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4" name="Google Shape;2454;p51"/>
          <p:cNvSpPr txBox="1">
            <a:spLocks noGrp="1"/>
          </p:cNvSpPr>
          <p:nvPr>
            <p:ph type="title" idx="3"/>
          </p:nvPr>
        </p:nvSpPr>
        <p:spPr>
          <a:xfrm>
            <a:off x="6383270" y="30257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Тәуелділік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5" name="Google Shape;2455;p51"/>
          <p:cNvSpPr txBox="1">
            <a:spLocks noGrp="1"/>
          </p:cNvSpPr>
          <p:nvPr>
            <p:ph type="subTitle" idx="4"/>
          </p:nvPr>
        </p:nvSpPr>
        <p:spPr>
          <a:xfrm>
            <a:off x="6390775" y="3419724"/>
            <a:ext cx="2039100" cy="866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Баға мен жарнама құнын жаһандық платформаға тәуелділігі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6" name="Google Shape;2456;p51"/>
          <p:cNvSpPr txBox="1">
            <a:spLocks noGrp="1"/>
          </p:cNvSpPr>
          <p:nvPr>
            <p:ph type="title" idx="5"/>
          </p:nvPr>
        </p:nvSpPr>
        <p:spPr>
          <a:xfrm>
            <a:off x="714348" y="1428742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Психологиялық әлсіздік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" name="Google Shape;2457;p51"/>
          <p:cNvSpPr txBox="1">
            <a:spLocks noGrp="1"/>
          </p:cNvSpPr>
          <p:nvPr>
            <p:ph type="subTitle" idx="6"/>
          </p:nvPr>
        </p:nvSpPr>
        <p:spPr>
          <a:xfrm>
            <a:off x="706499" y="2130688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Ақпараттық қоқыс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Таңдаудың көптігі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" name="Google Shape;2458;p51"/>
          <p:cNvSpPr txBox="1">
            <a:spLocks noGrp="1"/>
          </p:cNvSpPr>
          <p:nvPr>
            <p:ph type="title" idx="7"/>
          </p:nvPr>
        </p:nvSpPr>
        <p:spPr>
          <a:xfrm>
            <a:off x="6383270" y="17367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Бұрмалану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" name="Google Shape;2459;p51"/>
          <p:cNvSpPr txBox="1">
            <a:spLocks noGrp="1"/>
          </p:cNvSpPr>
          <p:nvPr>
            <p:ph type="subTitle" idx="8"/>
          </p:nvPr>
        </p:nvSpPr>
        <p:spPr>
          <a:xfrm>
            <a:off x="6390900" y="2130700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Деректердің үйлесімсіздігі мен мақсаттарының әркелкілігі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" name="Google Shape;2460;p51"/>
          <p:cNvSpPr/>
          <p:nvPr/>
        </p:nvSpPr>
        <p:spPr>
          <a:xfrm rot="10800000">
            <a:off x="3755118" y="2722313"/>
            <a:ext cx="1617660" cy="522069"/>
          </a:xfrm>
          <a:custGeom>
            <a:avLst/>
            <a:gdLst/>
            <a:ahLst/>
            <a:cxnLst/>
            <a:rect l="l" t="t" r="r" b="b"/>
            <a:pathLst>
              <a:path w="125546" h="40494" extrusionOk="0">
                <a:moveTo>
                  <a:pt x="22196" y="1"/>
                </a:moveTo>
                <a:lnTo>
                  <a:pt x="8133" y="25661"/>
                </a:lnTo>
                <a:lnTo>
                  <a:pt x="1" y="40494"/>
                </a:lnTo>
                <a:lnTo>
                  <a:pt x="125545" y="40494"/>
                </a:lnTo>
                <a:lnTo>
                  <a:pt x="117413" y="25661"/>
                </a:lnTo>
                <a:lnTo>
                  <a:pt x="10335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1" name="Google Shape;2461;p51"/>
          <p:cNvSpPr/>
          <p:nvPr/>
        </p:nvSpPr>
        <p:spPr>
          <a:xfrm rot="10800000">
            <a:off x="4057289" y="3330439"/>
            <a:ext cx="1011163" cy="954161"/>
          </a:xfrm>
          <a:custGeom>
            <a:avLst/>
            <a:gdLst/>
            <a:ahLst/>
            <a:cxnLst/>
            <a:rect l="l" t="t" r="r" b="b"/>
            <a:pathLst>
              <a:path w="78476" h="74009" extrusionOk="0">
                <a:moveTo>
                  <a:pt x="39246" y="0"/>
                </a:moveTo>
                <a:lnTo>
                  <a:pt x="1" y="74009"/>
                </a:lnTo>
                <a:lnTo>
                  <a:pt x="78476" y="74009"/>
                </a:lnTo>
                <a:lnTo>
                  <a:pt x="39246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2" name="Google Shape;2462;p51"/>
          <p:cNvSpPr/>
          <p:nvPr/>
        </p:nvSpPr>
        <p:spPr>
          <a:xfrm rot="10800000">
            <a:off x="3081345" y="1456560"/>
            <a:ext cx="2966179" cy="574490"/>
          </a:xfrm>
          <a:custGeom>
            <a:avLst/>
            <a:gdLst/>
            <a:ahLst/>
            <a:cxnLst/>
            <a:rect l="l" t="t" r="r" b="b"/>
            <a:pathLst>
              <a:path w="230204" h="44560" extrusionOk="0">
                <a:moveTo>
                  <a:pt x="25737" y="1"/>
                </a:moveTo>
                <a:lnTo>
                  <a:pt x="0" y="44560"/>
                </a:lnTo>
                <a:lnTo>
                  <a:pt x="230204" y="44560"/>
                </a:lnTo>
                <a:lnTo>
                  <a:pt x="2044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3" name="Google Shape;2463;p51"/>
          <p:cNvSpPr/>
          <p:nvPr/>
        </p:nvSpPr>
        <p:spPr>
          <a:xfrm rot="10800000">
            <a:off x="3436883" y="2117039"/>
            <a:ext cx="2252324" cy="519284"/>
          </a:xfrm>
          <a:custGeom>
            <a:avLst/>
            <a:gdLst/>
            <a:ahLst/>
            <a:cxnLst/>
            <a:rect l="l" t="t" r="r" b="b"/>
            <a:pathLst>
              <a:path w="174802" h="40278" extrusionOk="0">
                <a:moveTo>
                  <a:pt x="22750" y="1"/>
                </a:moveTo>
                <a:lnTo>
                  <a:pt x="0" y="40278"/>
                </a:lnTo>
                <a:lnTo>
                  <a:pt x="174802" y="40278"/>
                </a:lnTo>
                <a:lnTo>
                  <a:pt x="1520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64" name="Google Shape;2464;p51"/>
          <p:cNvCxnSpPr/>
          <p:nvPr/>
        </p:nvCxnSpPr>
        <p:spPr>
          <a:xfrm rot="10800000">
            <a:off x="2970300" y="1617413"/>
            <a:ext cx="268500" cy="155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65" name="Google Shape;2465;p51"/>
          <p:cNvCxnSpPr/>
          <p:nvPr/>
        </p:nvCxnSpPr>
        <p:spPr>
          <a:xfrm flipH="1">
            <a:off x="2972159" y="1783672"/>
            <a:ext cx="277800" cy="9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66" name="Google Shape;2466;p51"/>
          <p:cNvSpPr/>
          <p:nvPr/>
        </p:nvSpPr>
        <p:spPr>
          <a:xfrm rot="-5400000">
            <a:off x="3238800" y="173671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7" name="Google Shape;2467;p51"/>
          <p:cNvSpPr/>
          <p:nvPr/>
        </p:nvSpPr>
        <p:spPr>
          <a:xfrm rot="6240902">
            <a:off x="6200732" y="516547"/>
            <a:ext cx="240302" cy="452649"/>
          </a:xfrm>
          <a:custGeom>
            <a:avLst/>
            <a:gdLst/>
            <a:ahLst/>
            <a:cxnLst/>
            <a:rect l="l" t="t" r="r" b="b"/>
            <a:pathLst>
              <a:path w="4192" h="7896" extrusionOk="0">
                <a:moveTo>
                  <a:pt x="1221" y="0"/>
                </a:moveTo>
                <a:cubicBezTo>
                  <a:pt x="724" y="0"/>
                  <a:pt x="303" y="421"/>
                  <a:pt x="152" y="896"/>
                </a:cubicBezTo>
                <a:cubicBezTo>
                  <a:pt x="0" y="1372"/>
                  <a:pt x="76" y="1890"/>
                  <a:pt x="195" y="2365"/>
                </a:cubicBezTo>
                <a:cubicBezTo>
                  <a:pt x="746" y="4666"/>
                  <a:pt x="2182" y="6653"/>
                  <a:pt x="4191" y="7895"/>
                </a:cubicBezTo>
                <a:lnTo>
                  <a:pt x="3921" y="7669"/>
                </a:lnTo>
                <a:cubicBezTo>
                  <a:pt x="2603" y="5616"/>
                  <a:pt x="3759" y="2603"/>
                  <a:pt x="2301" y="659"/>
                </a:cubicBezTo>
                <a:cubicBezTo>
                  <a:pt x="2042" y="302"/>
                  <a:pt x="1664" y="0"/>
                  <a:pt x="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51"/>
          <p:cNvSpPr/>
          <p:nvPr/>
        </p:nvSpPr>
        <p:spPr>
          <a:xfrm rot="6240902">
            <a:off x="6095443" y="423414"/>
            <a:ext cx="398802" cy="195712"/>
          </a:xfrm>
          <a:custGeom>
            <a:avLst/>
            <a:gdLst/>
            <a:ahLst/>
            <a:cxnLst/>
            <a:rect l="l" t="t" r="r" b="b"/>
            <a:pathLst>
              <a:path w="6957" h="3414" extrusionOk="0">
                <a:moveTo>
                  <a:pt x="1948" y="0"/>
                </a:moveTo>
                <a:cubicBezTo>
                  <a:pt x="1679" y="0"/>
                  <a:pt x="1410" y="28"/>
                  <a:pt x="1146" y="87"/>
                </a:cubicBezTo>
                <a:cubicBezTo>
                  <a:pt x="725" y="184"/>
                  <a:pt x="271" y="400"/>
                  <a:pt x="141" y="810"/>
                </a:cubicBezTo>
                <a:cubicBezTo>
                  <a:pt x="1" y="1264"/>
                  <a:pt x="325" y="1750"/>
                  <a:pt x="735" y="1966"/>
                </a:cubicBezTo>
                <a:cubicBezTo>
                  <a:pt x="1157" y="2182"/>
                  <a:pt x="1643" y="2182"/>
                  <a:pt x="2118" y="2204"/>
                </a:cubicBezTo>
                <a:cubicBezTo>
                  <a:pt x="3803" y="2247"/>
                  <a:pt x="5585" y="2452"/>
                  <a:pt x="6957" y="3413"/>
                </a:cubicBezTo>
                <a:cubicBezTo>
                  <a:pt x="6319" y="2420"/>
                  <a:pt x="5553" y="1480"/>
                  <a:pt x="4559" y="832"/>
                </a:cubicBezTo>
                <a:cubicBezTo>
                  <a:pt x="3790" y="322"/>
                  <a:pt x="2867" y="0"/>
                  <a:pt x="19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51"/>
          <p:cNvSpPr/>
          <p:nvPr/>
        </p:nvSpPr>
        <p:spPr>
          <a:xfrm rot="6240902">
            <a:off x="6349720" y="521327"/>
            <a:ext cx="108457" cy="152029"/>
          </a:xfrm>
          <a:custGeom>
            <a:avLst/>
            <a:gdLst/>
            <a:ahLst/>
            <a:cxnLst/>
            <a:rect l="l" t="t" r="r" b="b"/>
            <a:pathLst>
              <a:path w="1892" h="2652" extrusionOk="0">
                <a:moveTo>
                  <a:pt x="289" y="1"/>
                </a:moveTo>
                <a:cubicBezTo>
                  <a:pt x="226" y="1"/>
                  <a:pt x="165" y="20"/>
                  <a:pt x="120" y="59"/>
                </a:cubicBezTo>
                <a:cubicBezTo>
                  <a:pt x="77" y="113"/>
                  <a:pt x="55" y="167"/>
                  <a:pt x="55" y="232"/>
                </a:cubicBezTo>
                <a:cubicBezTo>
                  <a:pt x="1" y="686"/>
                  <a:pt x="347" y="1085"/>
                  <a:pt x="671" y="1409"/>
                </a:cubicBezTo>
                <a:lnTo>
                  <a:pt x="1891" y="2651"/>
                </a:lnTo>
                <a:lnTo>
                  <a:pt x="1816" y="2479"/>
                </a:lnTo>
                <a:cubicBezTo>
                  <a:pt x="1578" y="1820"/>
                  <a:pt x="1286" y="1193"/>
                  <a:pt x="951" y="588"/>
                </a:cubicBezTo>
                <a:cubicBezTo>
                  <a:pt x="811" y="351"/>
                  <a:pt x="671" y="113"/>
                  <a:pt x="411" y="27"/>
                </a:cubicBezTo>
                <a:cubicBezTo>
                  <a:pt x="373" y="9"/>
                  <a:pt x="330" y="1"/>
                  <a:pt x="2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70" name="Google Shape;2470;p51"/>
          <p:cNvCxnSpPr>
            <a:stCxn id="2471" idx="2"/>
          </p:cNvCxnSpPr>
          <p:nvPr/>
        </p:nvCxnSpPr>
        <p:spPr>
          <a:xfrm>
            <a:off x="3924650" y="3062938"/>
            <a:ext cx="0" cy="32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71" name="Google Shape;2471;p51"/>
          <p:cNvSpPr/>
          <p:nvPr/>
        </p:nvSpPr>
        <p:spPr>
          <a:xfrm rot="-5400000">
            <a:off x="3886550" y="2986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72" name="Google Shape;2472;p51"/>
          <p:cNvCxnSpPr/>
          <p:nvPr/>
        </p:nvCxnSpPr>
        <p:spPr>
          <a:xfrm rot="10800000">
            <a:off x="3656163" y="2831638"/>
            <a:ext cx="268500" cy="155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73" name="Google Shape;2473;p51"/>
          <p:cNvSpPr/>
          <p:nvPr/>
        </p:nvSpPr>
        <p:spPr>
          <a:xfrm rot="-5400000">
            <a:off x="5533475" y="228491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74" name="Google Shape;2474;p51"/>
          <p:cNvCxnSpPr>
            <a:stCxn id="2473" idx="6"/>
          </p:cNvCxnSpPr>
          <p:nvPr/>
        </p:nvCxnSpPr>
        <p:spPr>
          <a:xfrm rot="10800000">
            <a:off x="5469275" y="1903313"/>
            <a:ext cx="102300" cy="381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75" name="Google Shape;2475;p51"/>
          <p:cNvCxnSpPr/>
          <p:nvPr/>
        </p:nvCxnSpPr>
        <p:spPr>
          <a:xfrm flipH="1">
            <a:off x="5372775" y="2361113"/>
            <a:ext cx="183600" cy="36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76" name="Google Shape;2476;p51"/>
          <p:cNvCxnSpPr/>
          <p:nvPr/>
        </p:nvCxnSpPr>
        <p:spPr>
          <a:xfrm>
            <a:off x="4808013" y="3472700"/>
            <a:ext cx="0" cy="73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77" name="Google Shape;2477;p51"/>
          <p:cNvSpPr/>
          <p:nvPr/>
        </p:nvSpPr>
        <p:spPr>
          <a:xfrm rot="-5400000">
            <a:off x="4770088" y="38013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8" name="Google Shape;2478;p51"/>
          <p:cNvSpPr/>
          <p:nvPr/>
        </p:nvSpPr>
        <p:spPr>
          <a:xfrm>
            <a:off x="2785700" y="1903325"/>
            <a:ext cx="497402" cy="666623"/>
          </a:xfrm>
          <a:custGeom>
            <a:avLst/>
            <a:gdLst/>
            <a:ahLst/>
            <a:cxnLst/>
            <a:rect l="l" t="t" r="r" b="b"/>
            <a:pathLst>
              <a:path w="24003" h="8001" extrusionOk="0">
                <a:moveTo>
                  <a:pt x="0" y="8001"/>
                </a:moveTo>
                <a:cubicBezTo>
                  <a:pt x="8434" y="8001"/>
                  <a:pt x="20231" y="7543"/>
                  <a:pt x="2400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79" name="Google Shape;2479;p51"/>
          <p:cNvSpPr/>
          <p:nvPr/>
        </p:nvSpPr>
        <p:spPr>
          <a:xfrm>
            <a:off x="2745600" y="3144050"/>
            <a:ext cx="1046419" cy="733511"/>
          </a:xfrm>
          <a:custGeom>
            <a:avLst/>
            <a:gdLst/>
            <a:ahLst/>
            <a:cxnLst/>
            <a:rect l="l" t="t" r="r" b="b"/>
            <a:pathLst>
              <a:path w="37719" h="11029" extrusionOk="0">
                <a:moveTo>
                  <a:pt x="0" y="10668"/>
                </a:moveTo>
                <a:cubicBezTo>
                  <a:pt x="12986" y="12111"/>
                  <a:pt x="26847" y="7248"/>
                  <a:pt x="37719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80" name="Google Shape;2480;p51"/>
          <p:cNvSpPr/>
          <p:nvPr/>
        </p:nvSpPr>
        <p:spPr>
          <a:xfrm>
            <a:off x="5689201" y="2414825"/>
            <a:ext cx="670476" cy="155097"/>
          </a:xfrm>
          <a:custGeom>
            <a:avLst/>
            <a:gdLst/>
            <a:ahLst/>
            <a:cxnLst/>
            <a:rect l="l" t="t" r="r" b="b"/>
            <a:pathLst>
              <a:path w="33528" h="6096" extrusionOk="0">
                <a:moveTo>
                  <a:pt x="33528" y="6096"/>
                </a:moveTo>
                <a:cubicBezTo>
                  <a:pt x="22268" y="4595"/>
                  <a:pt x="10776" y="3592"/>
                  <a:pt x="0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81" name="Google Shape;2481;p51"/>
          <p:cNvSpPr/>
          <p:nvPr/>
        </p:nvSpPr>
        <p:spPr>
          <a:xfrm>
            <a:off x="4969000" y="3718675"/>
            <a:ext cx="1421841" cy="273745"/>
          </a:xfrm>
          <a:custGeom>
            <a:avLst/>
            <a:gdLst/>
            <a:ahLst/>
            <a:cxnLst/>
            <a:rect l="l" t="t" r="r" b="b"/>
            <a:pathLst>
              <a:path w="52578" h="5439" extrusionOk="0">
                <a:moveTo>
                  <a:pt x="52578" y="4996"/>
                </a:moveTo>
                <a:cubicBezTo>
                  <a:pt x="35219" y="7667"/>
                  <a:pt x="16662" y="-3987"/>
                  <a:pt x="0" y="1567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50"/>
          <p:cNvSpPr txBox="1">
            <a:spLocks noGrp="1"/>
          </p:cNvSpPr>
          <p:nvPr>
            <p:ph type="title"/>
          </p:nvPr>
        </p:nvSpPr>
        <p:spPr>
          <a:xfrm>
            <a:off x="714348" y="714362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Жаңа дәуірдегі сандық </a:t>
            </a:r>
            <a:br>
              <a:rPr lang="kk-KZ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жаһанданудың өзектілігі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0" name="Google Shape;2430;p50"/>
          <p:cNvSpPr/>
          <p:nvPr/>
        </p:nvSpPr>
        <p:spPr>
          <a:xfrm rot="11214021">
            <a:off x="6368337" y="786363"/>
            <a:ext cx="249809" cy="338600"/>
          </a:xfrm>
          <a:custGeom>
            <a:avLst/>
            <a:gdLst/>
            <a:ahLst/>
            <a:cxnLst/>
            <a:rect l="l" t="t" r="r" b="b"/>
            <a:pathLst>
              <a:path w="2259" h="3062" extrusionOk="0">
                <a:moveTo>
                  <a:pt x="2050" y="0"/>
                </a:moveTo>
                <a:cubicBezTo>
                  <a:pt x="1940" y="0"/>
                  <a:pt x="1835" y="52"/>
                  <a:pt x="1761" y="135"/>
                </a:cubicBezTo>
                <a:cubicBezTo>
                  <a:pt x="1470" y="426"/>
                  <a:pt x="1221" y="740"/>
                  <a:pt x="1005" y="1096"/>
                </a:cubicBezTo>
                <a:cubicBezTo>
                  <a:pt x="746" y="1550"/>
                  <a:pt x="498" y="2014"/>
                  <a:pt x="249" y="2468"/>
                </a:cubicBezTo>
                <a:cubicBezTo>
                  <a:pt x="174" y="2608"/>
                  <a:pt x="109" y="2738"/>
                  <a:pt x="44" y="2878"/>
                </a:cubicBezTo>
                <a:cubicBezTo>
                  <a:pt x="1" y="2954"/>
                  <a:pt x="22" y="2997"/>
                  <a:pt x="109" y="3029"/>
                </a:cubicBezTo>
                <a:cubicBezTo>
                  <a:pt x="152" y="3040"/>
                  <a:pt x="206" y="3051"/>
                  <a:pt x="260" y="3062"/>
                </a:cubicBezTo>
                <a:cubicBezTo>
                  <a:pt x="368" y="3062"/>
                  <a:pt x="476" y="3008"/>
                  <a:pt x="541" y="2921"/>
                </a:cubicBezTo>
                <a:cubicBezTo>
                  <a:pt x="584" y="2857"/>
                  <a:pt x="638" y="2803"/>
                  <a:pt x="670" y="2738"/>
                </a:cubicBezTo>
                <a:cubicBezTo>
                  <a:pt x="1005" y="2273"/>
                  <a:pt x="1340" y="1798"/>
                  <a:pt x="1686" y="1334"/>
                </a:cubicBezTo>
                <a:cubicBezTo>
                  <a:pt x="1880" y="1085"/>
                  <a:pt x="2053" y="815"/>
                  <a:pt x="2172" y="513"/>
                </a:cubicBezTo>
                <a:cubicBezTo>
                  <a:pt x="2226" y="394"/>
                  <a:pt x="2258" y="264"/>
                  <a:pt x="2247" y="135"/>
                </a:cubicBezTo>
                <a:cubicBezTo>
                  <a:pt x="2237" y="48"/>
                  <a:pt x="2193" y="16"/>
                  <a:pt x="2107" y="5"/>
                </a:cubicBezTo>
                <a:cubicBezTo>
                  <a:pt x="2088" y="2"/>
                  <a:pt x="2069" y="0"/>
                  <a:pt x="2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50"/>
          <p:cNvSpPr/>
          <p:nvPr/>
        </p:nvSpPr>
        <p:spPr>
          <a:xfrm rot="11214021">
            <a:off x="6140081" y="692743"/>
            <a:ext cx="92116" cy="338268"/>
          </a:xfrm>
          <a:custGeom>
            <a:avLst/>
            <a:gdLst/>
            <a:ahLst/>
            <a:cxnLst/>
            <a:rect l="l" t="t" r="r" b="b"/>
            <a:pathLst>
              <a:path w="833" h="3059" extrusionOk="0">
                <a:moveTo>
                  <a:pt x="594" y="0"/>
                </a:moveTo>
                <a:cubicBezTo>
                  <a:pt x="491" y="0"/>
                  <a:pt x="428" y="37"/>
                  <a:pt x="390" y="132"/>
                </a:cubicBezTo>
                <a:cubicBezTo>
                  <a:pt x="271" y="445"/>
                  <a:pt x="184" y="769"/>
                  <a:pt x="152" y="1104"/>
                </a:cubicBezTo>
                <a:cubicBezTo>
                  <a:pt x="109" y="1493"/>
                  <a:pt x="76" y="1871"/>
                  <a:pt x="44" y="2260"/>
                </a:cubicBezTo>
                <a:cubicBezTo>
                  <a:pt x="22" y="2476"/>
                  <a:pt x="12" y="2681"/>
                  <a:pt x="1" y="2886"/>
                </a:cubicBezTo>
                <a:cubicBezTo>
                  <a:pt x="1" y="2940"/>
                  <a:pt x="22" y="2994"/>
                  <a:pt x="76" y="3016"/>
                </a:cubicBezTo>
                <a:cubicBezTo>
                  <a:pt x="126" y="3045"/>
                  <a:pt x="179" y="3058"/>
                  <a:pt x="233" y="3058"/>
                </a:cubicBezTo>
                <a:cubicBezTo>
                  <a:pt x="378" y="3058"/>
                  <a:pt x="517" y="2958"/>
                  <a:pt x="541" y="2800"/>
                </a:cubicBezTo>
                <a:lnTo>
                  <a:pt x="541" y="2789"/>
                </a:lnTo>
                <a:cubicBezTo>
                  <a:pt x="606" y="2476"/>
                  <a:pt x="660" y="2173"/>
                  <a:pt x="714" y="1860"/>
                </a:cubicBezTo>
                <a:cubicBezTo>
                  <a:pt x="779" y="1471"/>
                  <a:pt x="822" y="1072"/>
                  <a:pt x="833" y="672"/>
                </a:cubicBezTo>
                <a:cubicBezTo>
                  <a:pt x="833" y="542"/>
                  <a:pt x="822" y="413"/>
                  <a:pt x="822" y="272"/>
                </a:cubicBezTo>
                <a:cubicBezTo>
                  <a:pt x="822" y="240"/>
                  <a:pt x="811" y="208"/>
                  <a:pt x="811" y="175"/>
                </a:cubicBezTo>
                <a:cubicBezTo>
                  <a:pt x="789" y="56"/>
                  <a:pt x="746" y="13"/>
                  <a:pt x="638" y="2"/>
                </a:cubicBezTo>
                <a:cubicBezTo>
                  <a:pt x="623" y="1"/>
                  <a:pt x="608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50"/>
          <p:cNvSpPr/>
          <p:nvPr/>
        </p:nvSpPr>
        <p:spPr>
          <a:xfrm rot="11214021">
            <a:off x="6513467" y="1022954"/>
            <a:ext cx="394342" cy="234211"/>
          </a:xfrm>
          <a:custGeom>
            <a:avLst/>
            <a:gdLst/>
            <a:ahLst/>
            <a:cxnLst/>
            <a:rect l="l" t="t" r="r" b="b"/>
            <a:pathLst>
              <a:path w="3566" h="2118" extrusionOk="0">
                <a:moveTo>
                  <a:pt x="3349" y="1"/>
                </a:moveTo>
                <a:cubicBezTo>
                  <a:pt x="3241" y="1"/>
                  <a:pt x="3133" y="22"/>
                  <a:pt x="3036" y="44"/>
                </a:cubicBezTo>
                <a:cubicBezTo>
                  <a:pt x="2755" y="130"/>
                  <a:pt x="2485" y="271"/>
                  <a:pt x="2258" y="444"/>
                </a:cubicBezTo>
                <a:cubicBezTo>
                  <a:pt x="1556" y="919"/>
                  <a:pt x="865" y="1394"/>
                  <a:pt x="163" y="1869"/>
                </a:cubicBezTo>
                <a:cubicBezTo>
                  <a:pt x="131" y="1891"/>
                  <a:pt x="87" y="1923"/>
                  <a:pt x="55" y="1956"/>
                </a:cubicBezTo>
                <a:cubicBezTo>
                  <a:pt x="1" y="1999"/>
                  <a:pt x="1" y="2042"/>
                  <a:pt x="66" y="2064"/>
                </a:cubicBezTo>
                <a:cubicBezTo>
                  <a:pt x="120" y="2085"/>
                  <a:pt x="185" y="2107"/>
                  <a:pt x="249" y="2118"/>
                </a:cubicBezTo>
                <a:cubicBezTo>
                  <a:pt x="303" y="2118"/>
                  <a:pt x="357" y="2107"/>
                  <a:pt x="401" y="2085"/>
                </a:cubicBezTo>
                <a:cubicBezTo>
                  <a:pt x="519" y="2042"/>
                  <a:pt x="638" y="1999"/>
                  <a:pt x="746" y="1934"/>
                </a:cubicBezTo>
                <a:cubicBezTo>
                  <a:pt x="1405" y="1556"/>
                  <a:pt x="2053" y="1178"/>
                  <a:pt x="2701" y="789"/>
                </a:cubicBezTo>
                <a:cubicBezTo>
                  <a:pt x="2993" y="627"/>
                  <a:pt x="3252" y="422"/>
                  <a:pt x="3490" y="184"/>
                </a:cubicBezTo>
                <a:cubicBezTo>
                  <a:pt x="3565" y="87"/>
                  <a:pt x="3554" y="44"/>
                  <a:pt x="3436" y="12"/>
                </a:cubicBezTo>
                <a:cubicBezTo>
                  <a:pt x="3414" y="1"/>
                  <a:pt x="3382" y="1"/>
                  <a:pt x="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50"/>
          <p:cNvSpPr/>
          <p:nvPr/>
        </p:nvSpPr>
        <p:spPr>
          <a:xfrm>
            <a:off x="1405325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50"/>
          <p:cNvSpPr/>
          <p:nvPr/>
        </p:nvSpPr>
        <p:spPr>
          <a:xfrm>
            <a:off x="4167150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50"/>
          <p:cNvSpPr/>
          <p:nvPr/>
        </p:nvSpPr>
        <p:spPr>
          <a:xfrm>
            <a:off x="6941739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0"/>
          <p:cNvSpPr/>
          <p:nvPr/>
        </p:nvSpPr>
        <p:spPr>
          <a:xfrm>
            <a:off x="2430700" y="2128303"/>
            <a:ext cx="1533525" cy="181700"/>
          </a:xfrm>
          <a:custGeom>
            <a:avLst/>
            <a:gdLst/>
            <a:ahLst/>
            <a:cxnLst/>
            <a:rect l="l" t="t" r="r" b="b"/>
            <a:pathLst>
              <a:path w="61341" h="7268" extrusionOk="0">
                <a:moveTo>
                  <a:pt x="0" y="7268"/>
                </a:moveTo>
                <a:cubicBezTo>
                  <a:pt x="18637" y="-1203"/>
                  <a:pt x="41919" y="-2254"/>
                  <a:pt x="61341" y="42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37" name="Google Shape;2437;p50"/>
          <p:cNvSpPr/>
          <p:nvPr/>
        </p:nvSpPr>
        <p:spPr>
          <a:xfrm rot="10800000" flipH="1">
            <a:off x="5198913" y="2128303"/>
            <a:ext cx="1533525" cy="181700"/>
          </a:xfrm>
          <a:custGeom>
            <a:avLst/>
            <a:gdLst/>
            <a:ahLst/>
            <a:cxnLst/>
            <a:rect l="l" t="t" r="r" b="b"/>
            <a:pathLst>
              <a:path w="61341" h="7268" extrusionOk="0">
                <a:moveTo>
                  <a:pt x="0" y="7268"/>
                </a:moveTo>
                <a:cubicBezTo>
                  <a:pt x="18637" y="-1203"/>
                  <a:pt x="41919" y="-2254"/>
                  <a:pt x="61341" y="42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41" name="Google Shape;2441;p50"/>
          <p:cNvSpPr txBox="1">
            <a:spLocks noGrp="1"/>
          </p:cNvSpPr>
          <p:nvPr>
            <p:ph type="title" idx="4"/>
          </p:nvPr>
        </p:nvSpPr>
        <p:spPr>
          <a:xfrm>
            <a:off x="1306613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442" name="Google Shape;2442;p50"/>
          <p:cNvSpPr txBox="1">
            <a:spLocks noGrp="1"/>
          </p:cNvSpPr>
          <p:nvPr>
            <p:ph type="title" idx="5"/>
          </p:nvPr>
        </p:nvSpPr>
        <p:spPr>
          <a:xfrm>
            <a:off x="4081208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43" name="Google Shape;2443;p50"/>
          <p:cNvSpPr txBox="1">
            <a:spLocks noGrp="1"/>
          </p:cNvSpPr>
          <p:nvPr>
            <p:ph type="title" idx="6"/>
          </p:nvPr>
        </p:nvSpPr>
        <p:spPr>
          <a:xfrm>
            <a:off x="6843039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44" name="Google Shape;2444;p50"/>
          <p:cNvSpPr txBox="1">
            <a:spLocks noGrp="1"/>
          </p:cNvSpPr>
          <p:nvPr>
            <p:ph type="title" idx="7"/>
          </p:nvPr>
        </p:nvSpPr>
        <p:spPr>
          <a:xfrm>
            <a:off x="72675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/>
              <a:t>Сандық жаһандану</a:t>
            </a:r>
            <a:endParaRPr/>
          </a:p>
        </p:txBody>
      </p:sp>
      <p:sp>
        <p:nvSpPr>
          <p:cNvPr id="2445" name="Google Shape;2445;p50"/>
          <p:cNvSpPr txBox="1">
            <a:spLocks noGrp="1"/>
          </p:cNvSpPr>
          <p:nvPr>
            <p:ph type="title" idx="8"/>
          </p:nvPr>
        </p:nvSpPr>
        <p:spPr>
          <a:xfrm>
            <a:off x="3500430" y="3000378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COVID-19</a:t>
            </a:r>
            <a:endParaRPr/>
          </a:p>
        </p:txBody>
      </p:sp>
      <p:sp>
        <p:nvSpPr>
          <p:cNvPr id="2446" name="Google Shape;2446;p50"/>
          <p:cNvSpPr txBox="1">
            <a:spLocks noGrp="1"/>
          </p:cNvSpPr>
          <p:nvPr>
            <p:ph type="title" idx="9"/>
          </p:nvPr>
        </p:nvSpPr>
        <p:spPr>
          <a:xfrm>
            <a:off x="630000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/>
              <a:t>Салдары </a:t>
            </a:r>
            <a:endParaRPr/>
          </a:p>
        </p:txBody>
      </p:sp>
      <p:sp>
        <p:nvSpPr>
          <p:cNvPr id="21" name="Google Shape;2439;p50"/>
          <p:cNvSpPr txBox="1">
            <a:spLocks noGrp="1"/>
          </p:cNvSpPr>
          <p:nvPr>
            <p:ph type="subTitle" idx="2"/>
          </p:nvPr>
        </p:nvSpPr>
        <p:spPr>
          <a:xfrm>
            <a:off x="5357818" y="3714758"/>
            <a:ext cx="34290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Қайта қалпына келтіруші фактор ретінде;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Індеттің алдын алуға;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</a:rPr>
              <a:t>Қауіпсіздікті қамтамасыз етуге;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1"/>
          <p:cNvSpPr txBox="1">
            <a:spLocks noGrp="1"/>
          </p:cNvSpPr>
          <p:nvPr>
            <p:ph type="ctrTitle"/>
          </p:nvPr>
        </p:nvSpPr>
        <p:spPr>
          <a:xfrm>
            <a:off x="2214546" y="214296"/>
            <a:ext cx="4844438" cy="1000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dirty="0"/>
              <a:t>Сандық жаһанданудың адам өміріндегі мысалы</a:t>
            </a:r>
            <a:endParaRPr sz="2400"/>
          </a:p>
        </p:txBody>
      </p:sp>
      <p:sp>
        <p:nvSpPr>
          <p:cNvPr id="1500" name="Google Shape;1500;p31"/>
          <p:cNvSpPr/>
          <p:nvPr/>
        </p:nvSpPr>
        <p:spPr>
          <a:xfrm>
            <a:off x="7110846" y="454844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7072330" y="928676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502;p31"/>
          <p:cNvGrpSpPr/>
          <p:nvPr/>
        </p:nvGrpSpPr>
        <p:grpSpPr>
          <a:xfrm>
            <a:off x="1857356" y="285734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6"/>
            <a:ext cx="2928958" cy="280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643056"/>
            <a:ext cx="490094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ownloads\Screenshot_20210604_093619_us.zoom.videomeetings.jpg"/>
          <p:cNvPicPr>
            <a:picLocks noChangeAspect="1" noChangeArrowheads="1"/>
          </p:cNvPicPr>
          <p:nvPr/>
        </p:nvPicPr>
        <p:blipFill>
          <a:blip r:embed="rId3"/>
          <a:srcRect t="4166" b="56944"/>
          <a:stretch>
            <a:fillRect/>
          </a:stretch>
        </p:blipFill>
        <p:spPr bwMode="auto">
          <a:xfrm>
            <a:off x="857224" y="1214428"/>
            <a:ext cx="2000264" cy="1642203"/>
          </a:xfrm>
          <a:prstGeom prst="rect">
            <a:avLst/>
          </a:prstGeom>
          <a:noFill/>
        </p:spPr>
      </p:pic>
      <p:sp>
        <p:nvSpPr>
          <p:cNvPr id="1493" name="Google Shape;1493;p31"/>
          <p:cNvSpPr txBox="1">
            <a:spLocks noGrp="1"/>
          </p:cNvSpPr>
          <p:nvPr>
            <p:ph type="ctrTitle"/>
          </p:nvPr>
        </p:nvSpPr>
        <p:spPr>
          <a:xfrm>
            <a:off x="2214546" y="214296"/>
            <a:ext cx="4844438" cy="1000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dirty="0"/>
              <a:t>Сандық жаһанданудың адам өміріндегі мысалы</a:t>
            </a:r>
            <a:endParaRPr sz="2400"/>
          </a:p>
        </p:txBody>
      </p:sp>
      <p:sp>
        <p:nvSpPr>
          <p:cNvPr id="1500" name="Google Shape;1500;p31"/>
          <p:cNvSpPr/>
          <p:nvPr/>
        </p:nvSpPr>
        <p:spPr>
          <a:xfrm>
            <a:off x="7110846" y="454844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7072330" y="928676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502;p31"/>
          <p:cNvGrpSpPr/>
          <p:nvPr/>
        </p:nvGrpSpPr>
        <p:grpSpPr>
          <a:xfrm>
            <a:off x="1857356" y="285734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071816"/>
            <a:ext cx="185934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Admin\Downloads\Screenshot_20210604_092657_kz.kaspi.mobile.jpg"/>
          <p:cNvPicPr>
            <a:picLocks noChangeAspect="1" noChangeArrowheads="1"/>
          </p:cNvPicPr>
          <p:nvPr/>
        </p:nvPicPr>
        <p:blipFill>
          <a:blip r:embed="rId5"/>
          <a:srcRect t="4166" b="30556"/>
          <a:stretch>
            <a:fillRect/>
          </a:stretch>
        </p:blipFill>
        <p:spPr bwMode="auto">
          <a:xfrm>
            <a:off x="3857620" y="1571618"/>
            <a:ext cx="2177204" cy="3000396"/>
          </a:xfrm>
          <a:prstGeom prst="rect">
            <a:avLst/>
          </a:prstGeom>
          <a:noFill/>
        </p:spPr>
      </p:pic>
      <p:pic>
        <p:nvPicPr>
          <p:cNvPr id="3077" name="Picture 5" descr="C:\Users\Admin\Downloads\Screenshot_20210604_093840_com.alibaba.aliexpresshd.jpg"/>
          <p:cNvPicPr>
            <a:picLocks noChangeAspect="1" noChangeArrowheads="1"/>
          </p:cNvPicPr>
          <p:nvPr/>
        </p:nvPicPr>
        <p:blipFill>
          <a:blip r:embed="rId6"/>
          <a:srcRect t="4166" b="6944"/>
          <a:stretch>
            <a:fillRect/>
          </a:stretch>
        </p:blipFill>
        <p:spPr bwMode="auto">
          <a:xfrm>
            <a:off x="6715140" y="1428742"/>
            <a:ext cx="1789228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1"/>
          <p:cNvSpPr txBox="1">
            <a:spLocks noGrp="1"/>
          </p:cNvSpPr>
          <p:nvPr>
            <p:ph type="ctrTitle"/>
          </p:nvPr>
        </p:nvSpPr>
        <p:spPr>
          <a:xfrm>
            <a:off x="3143240" y="1571618"/>
            <a:ext cx="4773000" cy="17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200" dirty="0"/>
              <a:t>Жаһандануды тоқтата алмаймыз, бірақ оны пішіндей аламыз!</a:t>
            </a:r>
            <a:endParaRPr sz="3200"/>
          </a:p>
        </p:txBody>
      </p:sp>
      <p:sp>
        <p:nvSpPr>
          <p:cNvPr id="1500" name="Google Shape;1500;p31"/>
          <p:cNvSpPr/>
          <p:nvPr/>
        </p:nvSpPr>
        <p:spPr>
          <a:xfrm>
            <a:off x="7286644" y="2357436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7248128" y="2831268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502;p31"/>
          <p:cNvGrpSpPr/>
          <p:nvPr/>
        </p:nvGrpSpPr>
        <p:grpSpPr>
          <a:xfrm>
            <a:off x="2143108" y="1071552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31"/>
          <p:cNvSpPr/>
          <p:nvPr/>
        </p:nvSpPr>
        <p:spPr>
          <a:xfrm>
            <a:off x="911427" y="1409430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7" name="Google Shape;2037;p39"/>
          <p:cNvCxnSpPr/>
          <p:nvPr/>
        </p:nvCxnSpPr>
        <p:spPr>
          <a:xfrm>
            <a:off x="742125" y="2900550"/>
            <a:ext cx="83820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38" name="Google Shape;2038;p39"/>
          <p:cNvSpPr txBox="1">
            <a:spLocks noGrp="1"/>
          </p:cNvSpPr>
          <p:nvPr>
            <p:ph type="title"/>
          </p:nvPr>
        </p:nvSpPr>
        <p:spPr>
          <a:xfrm>
            <a:off x="2214546" y="357172"/>
            <a:ext cx="36433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  <a:sym typeface="Leckerli One"/>
              </a:rPr>
              <a:t>Сандық жаһандану</a:t>
            </a:r>
            <a:endParaRPr>
              <a:latin typeface="Times New Roman" pitchFamily="18" charset="0"/>
              <a:cs typeface="Times New Roman" pitchFamily="18" charset="0"/>
              <a:sym typeface="Leckerli One"/>
            </a:endParaRPr>
          </a:p>
        </p:txBody>
      </p:sp>
      <p:sp>
        <p:nvSpPr>
          <p:cNvPr id="2039" name="Google Shape;2039;p39"/>
          <p:cNvSpPr/>
          <p:nvPr/>
        </p:nvSpPr>
        <p:spPr>
          <a:xfrm>
            <a:off x="134220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9"/>
          <p:cNvSpPr txBox="1"/>
          <p:nvPr/>
        </p:nvSpPr>
        <p:spPr>
          <a:xfrm>
            <a:off x="120885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01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1" name="Google Shape;2041;p39"/>
          <p:cNvSpPr/>
          <p:nvPr/>
        </p:nvSpPr>
        <p:spPr>
          <a:xfrm>
            <a:off x="359085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9"/>
          <p:cNvSpPr txBox="1"/>
          <p:nvPr/>
        </p:nvSpPr>
        <p:spPr>
          <a:xfrm>
            <a:off x="345750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02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3" name="Google Shape;2043;p39"/>
          <p:cNvSpPr/>
          <p:nvPr/>
        </p:nvSpPr>
        <p:spPr>
          <a:xfrm>
            <a:off x="606735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39"/>
          <p:cNvSpPr txBox="1"/>
          <p:nvPr/>
        </p:nvSpPr>
        <p:spPr>
          <a:xfrm>
            <a:off x="593400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03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5" name="Google Shape;2045;p39"/>
          <p:cNvSpPr txBox="1"/>
          <p:nvPr/>
        </p:nvSpPr>
        <p:spPr>
          <a:xfrm>
            <a:off x="742200" y="3882300"/>
            <a:ext cx="20478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Ақпараттық ағындардың интенсивті дамуы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2046" name="Google Shape;2046;p39"/>
          <p:cNvSpPr/>
          <p:nvPr/>
        </p:nvSpPr>
        <p:spPr>
          <a:xfrm>
            <a:off x="567493" y="2851145"/>
            <a:ext cx="98886" cy="98800"/>
          </a:xfrm>
          <a:custGeom>
            <a:avLst/>
            <a:gdLst/>
            <a:ahLst/>
            <a:cxnLst/>
            <a:rect l="l" t="t" r="r" b="b"/>
            <a:pathLst>
              <a:path w="1157" h="1156" extrusionOk="0">
                <a:moveTo>
                  <a:pt x="497" y="1156"/>
                </a:moveTo>
                <a:cubicBezTo>
                  <a:pt x="940" y="1156"/>
                  <a:pt x="1156" y="627"/>
                  <a:pt x="843" y="313"/>
                </a:cubicBezTo>
                <a:cubicBezTo>
                  <a:pt x="530" y="0"/>
                  <a:pt x="1" y="216"/>
                  <a:pt x="1" y="659"/>
                </a:cubicBezTo>
                <a:cubicBezTo>
                  <a:pt x="1" y="929"/>
                  <a:pt x="227" y="1156"/>
                  <a:pt x="497" y="11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048" name="Google Shape;2048;p39"/>
          <p:cNvSpPr txBox="1"/>
          <p:nvPr/>
        </p:nvSpPr>
        <p:spPr>
          <a:xfrm>
            <a:off x="2984200" y="1496025"/>
            <a:ext cx="20478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Трансшекаралық сауда мен цифрлық өнімдер мен қызмет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cxnSp>
        <p:nvCxnSpPr>
          <p:cNvPr id="2050" name="Google Shape;2050;p39"/>
          <p:cNvCxnSpPr/>
          <p:nvPr/>
        </p:nvCxnSpPr>
        <p:spPr>
          <a:xfrm>
            <a:off x="1772063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51" name="Google Shape;2051;p39"/>
          <p:cNvCxnSpPr/>
          <p:nvPr/>
        </p:nvCxnSpPr>
        <p:spPr>
          <a:xfrm>
            <a:off x="6491238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52" name="Google Shape;2052;p39"/>
          <p:cNvSpPr txBox="1"/>
          <p:nvPr/>
        </p:nvSpPr>
        <p:spPr>
          <a:xfrm>
            <a:off x="5072066" y="3882300"/>
            <a:ext cx="3000396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Өнім сатылымының әлемдік көшбасшылығының дамыған мемлекеттерден дамушы мемлекеттерге өтуі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cxnSp>
        <p:nvCxnSpPr>
          <p:cNvPr id="2054" name="Google Shape;2054;p39"/>
          <p:cNvCxnSpPr/>
          <p:nvPr/>
        </p:nvCxnSpPr>
        <p:spPr>
          <a:xfrm>
            <a:off x="4014738" y="2238863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55" name="Google Shape;2055;p39"/>
          <p:cNvSpPr/>
          <p:nvPr/>
        </p:nvSpPr>
        <p:spPr>
          <a:xfrm rot="-9793562">
            <a:off x="6219140" y="386405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39"/>
          <p:cNvSpPr/>
          <p:nvPr/>
        </p:nvSpPr>
        <p:spPr>
          <a:xfrm rot="9348724">
            <a:off x="5971032" y="663487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39"/>
          <p:cNvSpPr/>
          <p:nvPr/>
        </p:nvSpPr>
        <p:spPr>
          <a:xfrm rot="9348668">
            <a:off x="5842038" y="311072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7" name="Google Shape;2037;p39"/>
          <p:cNvCxnSpPr/>
          <p:nvPr/>
        </p:nvCxnSpPr>
        <p:spPr>
          <a:xfrm>
            <a:off x="0" y="2928940"/>
            <a:ext cx="9144000" cy="1588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38" name="Google Shape;2038;p39"/>
          <p:cNvSpPr txBox="1">
            <a:spLocks noGrp="1"/>
          </p:cNvSpPr>
          <p:nvPr>
            <p:ph type="title"/>
          </p:nvPr>
        </p:nvSpPr>
        <p:spPr>
          <a:xfrm>
            <a:off x="2214546" y="357172"/>
            <a:ext cx="36433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  <a:sym typeface="Leckerli One"/>
              </a:rPr>
              <a:t>Сандық жаһандану</a:t>
            </a:r>
            <a:endParaRPr>
              <a:latin typeface="Times New Roman" pitchFamily="18" charset="0"/>
              <a:cs typeface="Times New Roman" pitchFamily="18" charset="0"/>
              <a:sym typeface="Leckerli One"/>
            </a:endParaRPr>
          </a:p>
        </p:txBody>
      </p:sp>
      <p:sp>
        <p:nvSpPr>
          <p:cNvPr id="2039" name="Google Shape;2039;p39"/>
          <p:cNvSpPr/>
          <p:nvPr/>
        </p:nvSpPr>
        <p:spPr>
          <a:xfrm>
            <a:off x="134220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9"/>
          <p:cNvSpPr txBox="1"/>
          <p:nvPr/>
        </p:nvSpPr>
        <p:spPr>
          <a:xfrm>
            <a:off x="120885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</a:t>
            </a:r>
            <a:r>
              <a:rPr lang="kk-KZ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4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1" name="Google Shape;2041;p39"/>
          <p:cNvSpPr/>
          <p:nvPr/>
        </p:nvSpPr>
        <p:spPr>
          <a:xfrm>
            <a:off x="359085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9"/>
          <p:cNvSpPr txBox="1"/>
          <p:nvPr/>
        </p:nvSpPr>
        <p:spPr>
          <a:xfrm>
            <a:off x="345750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05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3" name="Google Shape;2043;p39"/>
          <p:cNvSpPr/>
          <p:nvPr/>
        </p:nvSpPr>
        <p:spPr>
          <a:xfrm>
            <a:off x="606735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39"/>
          <p:cNvSpPr txBox="1"/>
          <p:nvPr/>
        </p:nvSpPr>
        <p:spPr>
          <a:xfrm>
            <a:off x="593400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</a:t>
            </a:r>
            <a:r>
              <a:rPr lang="kk-KZ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6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5" name="Google Shape;2045;p39"/>
          <p:cNvSpPr txBox="1"/>
          <p:nvPr/>
        </p:nvSpPr>
        <p:spPr>
          <a:xfrm>
            <a:off x="742200" y="3882300"/>
            <a:ext cx="2047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Трансшекаралық сатылымның өсімі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2048" name="Google Shape;2048;p39"/>
          <p:cNvSpPr txBox="1"/>
          <p:nvPr/>
        </p:nvSpPr>
        <p:spPr>
          <a:xfrm>
            <a:off x="2571736" y="1496025"/>
            <a:ext cx="285752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Транспорттық инфрақұрылымды цифрлық инфрақұрылымның толықтыруы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cxnSp>
        <p:nvCxnSpPr>
          <p:cNvPr id="2050" name="Google Shape;2050;p39"/>
          <p:cNvCxnSpPr/>
          <p:nvPr/>
        </p:nvCxnSpPr>
        <p:spPr>
          <a:xfrm>
            <a:off x="1772063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51" name="Google Shape;2051;p39"/>
          <p:cNvCxnSpPr/>
          <p:nvPr/>
        </p:nvCxnSpPr>
        <p:spPr>
          <a:xfrm>
            <a:off x="6491238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52" name="Google Shape;2052;p39"/>
          <p:cNvSpPr txBox="1"/>
          <p:nvPr/>
        </p:nvSpPr>
        <p:spPr>
          <a:xfrm>
            <a:off x="5072066" y="3882300"/>
            <a:ext cx="3000396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Цифрлық жаһанданудың кіші бизнесті әлемдік деңгейге дейін өсіре алуы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cxnSp>
        <p:nvCxnSpPr>
          <p:cNvPr id="2054" name="Google Shape;2054;p39"/>
          <p:cNvCxnSpPr/>
          <p:nvPr/>
        </p:nvCxnSpPr>
        <p:spPr>
          <a:xfrm>
            <a:off x="4014738" y="2238863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55" name="Google Shape;2055;p39"/>
          <p:cNvSpPr/>
          <p:nvPr/>
        </p:nvSpPr>
        <p:spPr>
          <a:xfrm rot="-9793562">
            <a:off x="6219140" y="386405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39"/>
          <p:cNvSpPr/>
          <p:nvPr/>
        </p:nvSpPr>
        <p:spPr>
          <a:xfrm rot="9348724">
            <a:off x="5971032" y="663487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39"/>
          <p:cNvSpPr/>
          <p:nvPr/>
        </p:nvSpPr>
        <p:spPr>
          <a:xfrm rot="9348668">
            <a:off x="5842038" y="311072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7" name="Google Shape;2037;p39"/>
          <p:cNvCxnSpPr/>
          <p:nvPr/>
        </p:nvCxnSpPr>
        <p:spPr>
          <a:xfrm>
            <a:off x="0" y="2928940"/>
            <a:ext cx="6715140" cy="1588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38" name="Google Shape;2038;p39"/>
          <p:cNvSpPr txBox="1">
            <a:spLocks noGrp="1"/>
          </p:cNvSpPr>
          <p:nvPr>
            <p:ph type="title"/>
          </p:nvPr>
        </p:nvSpPr>
        <p:spPr>
          <a:xfrm>
            <a:off x="2214546" y="357172"/>
            <a:ext cx="36433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latin typeface="Times New Roman" pitchFamily="18" charset="0"/>
                <a:cs typeface="Times New Roman" pitchFamily="18" charset="0"/>
                <a:sym typeface="Leckerli One"/>
              </a:rPr>
              <a:t>Сандық жаһандану</a:t>
            </a:r>
            <a:endParaRPr>
              <a:latin typeface="Times New Roman" pitchFamily="18" charset="0"/>
              <a:cs typeface="Times New Roman" pitchFamily="18" charset="0"/>
              <a:sym typeface="Leckerli One"/>
            </a:endParaRPr>
          </a:p>
        </p:txBody>
      </p:sp>
      <p:sp>
        <p:nvSpPr>
          <p:cNvPr id="2039" name="Google Shape;2039;p39"/>
          <p:cNvSpPr/>
          <p:nvPr/>
        </p:nvSpPr>
        <p:spPr>
          <a:xfrm>
            <a:off x="134220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9"/>
          <p:cNvSpPr txBox="1"/>
          <p:nvPr/>
        </p:nvSpPr>
        <p:spPr>
          <a:xfrm>
            <a:off x="120885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</a:t>
            </a:r>
            <a:r>
              <a:rPr lang="kk-KZ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7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1" name="Google Shape;2041;p39"/>
          <p:cNvSpPr/>
          <p:nvPr/>
        </p:nvSpPr>
        <p:spPr>
          <a:xfrm>
            <a:off x="3590850" y="2490875"/>
            <a:ext cx="847800" cy="8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9"/>
          <p:cNvSpPr txBox="1"/>
          <p:nvPr/>
        </p:nvSpPr>
        <p:spPr>
          <a:xfrm>
            <a:off x="3457500" y="2458950"/>
            <a:ext cx="111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600" b="1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08</a:t>
            </a:r>
            <a:endParaRPr sz="3600" b="1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045" name="Google Shape;2045;p39"/>
          <p:cNvSpPr txBox="1"/>
          <p:nvPr/>
        </p:nvSpPr>
        <p:spPr>
          <a:xfrm>
            <a:off x="500034" y="3882300"/>
            <a:ext cx="2289966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Цифрлық жарнамалардың арзан тауар өнімі арқылы тұтынушылар санын арттыруы</a:t>
            </a:r>
            <a:endParaRPr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2048" name="Google Shape;2048;p39"/>
          <p:cNvSpPr txBox="1"/>
          <p:nvPr/>
        </p:nvSpPr>
        <p:spPr>
          <a:xfrm>
            <a:off x="2571736" y="1496025"/>
            <a:ext cx="285752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Қаржылық криптоактивтердің цифрлық жаһанданудың драйверіне айналуы</a:t>
            </a:r>
            <a:endParaRPr dirty="0"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cxnSp>
        <p:nvCxnSpPr>
          <p:cNvPr id="2050" name="Google Shape;2050;p39"/>
          <p:cNvCxnSpPr/>
          <p:nvPr/>
        </p:nvCxnSpPr>
        <p:spPr>
          <a:xfrm>
            <a:off x="1772063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51" name="Google Shape;2051;p39"/>
          <p:cNvCxnSpPr/>
          <p:nvPr/>
        </p:nvCxnSpPr>
        <p:spPr>
          <a:xfrm>
            <a:off x="6491238" y="3258038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54" name="Google Shape;2054;p39"/>
          <p:cNvCxnSpPr/>
          <p:nvPr/>
        </p:nvCxnSpPr>
        <p:spPr>
          <a:xfrm>
            <a:off x="4014738" y="2238863"/>
            <a:ext cx="0" cy="3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55" name="Google Shape;2055;p39"/>
          <p:cNvSpPr/>
          <p:nvPr/>
        </p:nvSpPr>
        <p:spPr>
          <a:xfrm rot="-9793562">
            <a:off x="6219140" y="386405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39"/>
          <p:cNvSpPr/>
          <p:nvPr/>
        </p:nvSpPr>
        <p:spPr>
          <a:xfrm rot="9348724">
            <a:off x="5971032" y="663487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39"/>
          <p:cNvSpPr/>
          <p:nvPr/>
        </p:nvSpPr>
        <p:spPr>
          <a:xfrm rot="9348668">
            <a:off x="5842038" y="311072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69;p40"/>
          <p:cNvSpPr/>
          <p:nvPr/>
        </p:nvSpPr>
        <p:spPr>
          <a:xfrm>
            <a:off x="6675052" y="2903826"/>
            <a:ext cx="98886" cy="98800"/>
          </a:xfrm>
          <a:custGeom>
            <a:avLst/>
            <a:gdLst/>
            <a:ahLst/>
            <a:cxnLst/>
            <a:rect l="l" t="t" r="r" b="b"/>
            <a:pathLst>
              <a:path w="1157" h="1156" extrusionOk="0">
                <a:moveTo>
                  <a:pt x="497" y="1156"/>
                </a:moveTo>
                <a:cubicBezTo>
                  <a:pt x="940" y="1156"/>
                  <a:pt x="1156" y="627"/>
                  <a:pt x="843" y="313"/>
                </a:cubicBezTo>
                <a:cubicBezTo>
                  <a:pt x="530" y="0"/>
                  <a:pt x="1" y="216"/>
                  <a:pt x="1" y="659"/>
                </a:cubicBezTo>
                <a:cubicBezTo>
                  <a:pt x="1" y="929"/>
                  <a:pt x="227" y="1156"/>
                  <a:pt x="497" y="11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" name="Google Shape;2071;p40"/>
          <p:cNvSpPr/>
          <p:nvPr/>
        </p:nvSpPr>
        <p:spPr>
          <a:xfrm rot="8192061">
            <a:off x="6316641" y="1588212"/>
            <a:ext cx="249808" cy="338601"/>
          </a:xfrm>
          <a:custGeom>
            <a:avLst/>
            <a:gdLst/>
            <a:ahLst/>
            <a:cxnLst/>
            <a:rect l="l" t="t" r="r" b="b"/>
            <a:pathLst>
              <a:path w="2259" h="3062" extrusionOk="0">
                <a:moveTo>
                  <a:pt x="2050" y="0"/>
                </a:moveTo>
                <a:cubicBezTo>
                  <a:pt x="1940" y="0"/>
                  <a:pt x="1835" y="52"/>
                  <a:pt x="1761" y="135"/>
                </a:cubicBezTo>
                <a:cubicBezTo>
                  <a:pt x="1470" y="426"/>
                  <a:pt x="1221" y="740"/>
                  <a:pt x="1005" y="1096"/>
                </a:cubicBezTo>
                <a:cubicBezTo>
                  <a:pt x="746" y="1550"/>
                  <a:pt x="498" y="2014"/>
                  <a:pt x="249" y="2468"/>
                </a:cubicBezTo>
                <a:cubicBezTo>
                  <a:pt x="174" y="2608"/>
                  <a:pt x="109" y="2738"/>
                  <a:pt x="44" y="2878"/>
                </a:cubicBezTo>
                <a:cubicBezTo>
                  <a:pt x="1" y="2954"/>
                  <a:pt x="22" y="2997"/>
                  <a:pt x="109" y="3029"/>
                </a:cubicBezTo>
                <a:cubicBezTo>
                  <a:pt x="152" y="3040"/>
                  <a:pt x="206" y="3051"/>
                  <a:pt x="260" y="3062"/>
                </a:cubicBezTo>
                <a:cubicBezTo>
                  <a:pt x="368" y="3062"/>
                  <a:pt x="476" y="3008"/>
                  <a:pt x="541" y="2921"/>
                </a:cubicBezTo>
                <a:cubicBezTo>
                  <a:pt x="584" y="2857"/>
                  <a:pt x="638" y="2803"/>
                  <a:pt x="670" y="2738"/>
                </a:cubicBezTo>
                <a:cubicBezTo>
                  <a:pt x="1005" y="2273"/>
                  <a:pt x="1340" y="1798"/>
                  <a:pt x="1686" y="1334"/>
                </a:cubicBezTo>
                <a:cubicBezTo>
                  <a:pt x="1880" y="1085"/>
                  <a:pt x="2053" y="815"/>
                  <a:pt x="2172" y="513"/>
                </a:cubicBezTo>
                <a:cubicBezTo>
                  <a:pt x="2226" y="394"/>
                  <a:pt x="2258" y="264"/>
                  <a:pt x="2247" y="135"/>
                </a:cubicBezTo>
                <a:cubicBezTo>
                  <a:pt x="2237" y="48"/>
                  <a:pt x="2193" y="16"/>
                  <a:pt x="2107" y="5"/>
                </a:cubicBezTo>
                <a:cubicBezTo>
                  <a:pt x="2088" y="2"/>
                  <a:pt x="2069" y="0"/>
                  <a:pt x="2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072;p40"/>
          <p:cNvSpPr/>
          <p:nvPr/>
        </p:nvSpPr>
        <p:spPr>
          <a:xfrm rot="8192061">
            <a:off x="6087326" y="1678629"/>
            <a:ext cx="92116" cy="338269"/>
          </a:xfrm>
          <a:custGeom>
            <a:avLst/>
            <a:gdLst/>
            <a:ahLst/>
            <a:cxnLst/>
            <a:rect l="l" t="t" r="r" b="b"/>
            <a:pathLst>
              <a:path w="833" h="3059" extrusionOk="0">
                <a:moveTo>
                  <a:pt x="594" y="0"/>
                </a:moveTo>
                <a:cubicBezTo>
                  <a:pt x="491" y="0"/>
                  <a:pt x="428" y="37"/>
                  <a:pt x="390" y="132"/>
                </a:cubicBezTo>
                <a:cubicBezTo>
                  <a:pt x="271" y="445"/>
                  <a:pt x="184" y="769"/>
                  <a:pt x="152" y="1104"/>
                </a:cubicBezTo>
                <a:cubicBezTo>
                  <a:pt x="109" y="1493"/>
                  <a:pt x="76" y="1871"/>
                  <a:pt x="44" y="2260"/>
                </a:cubicBezTo>
                <a:cubicBezTo>
                  <a:pt x="22" y="2476"/>
                  <a:pt x="12" y="2681"/>
                  <a:pt x="1" y="2886"/>
                </a:cubicBezTo>
                <a:cubicBezTo>
                  <a:pt x="1" y="2940"/>
                  <a:pt x="22" y="2994"/>
                  <a:pt x="76" y="3016"/>
                </a:cubicBezTo>
                <a:cubicBezTo>
                  <a:pt x="126" y="3045"/>
                  <a:pt x="179" y="3058"/>
                  <a:pt x="233" y="3058"/>
                </a:cubicBezTo>
                <a:cubicBezTo>
                  <a:pt x="378" y="3058"/>
                  <a:pt x="517" y="2958"/>
                  <a:pt x="541" y="2800"/>
                </a:cubicBezTo>
                <a:lnTo>
                  <a:pt x="541" y="2789"/>
                </a:lnTo>
                <a:cubicBezTo>
                  <a:pt x="606" y="2476"/>
                  <a:pt x="660" y="2173"/>
                  <a:pt x="714" y="1860"/>
                </a:cubicBezTo>
                <a:cubicBezTo>
                  <a:pt x="779" y="1471"/>
                  <a:pt x="822" y="1072"/>
                  <a:pt x="833" y="672"/>
                </a:cubicBezTo>
                <a:cubicBezTo>
                  <a:pt x="833" y="542"/>
                  <a:pt x="822" y="413"/>
                  <a:pt x="822" y="272"/>
                </a:cubicBezTo>
                <a:cubicBezTo>
                  <a:pt x="822" y="240"/>
                  <a:pt x="811" y="208"/>
                  <a:pt x="811" y="175"/>
                </a:cubicBezTo>
                <a:cubicBezTo>
                  <a:pt x="789" y="56"/>
                  <a:pt x="746" y="13"/>
                  <a:pt x="638" y="2"/>
                </a:cubicBezTo>
                <a:cubicBezTo>
                  <a:pt x="623" y="1"/>
                  <a:pt x="608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073;p40"/>
          <p:cNvSpPr/>
          <p:nvPr/>
        </p:nvSpPr>
        <p:spPr>
          <a:xfrm rot="8192061">
            <a:off x="6527318" y="1675143"/>
            <a:ext cx="394340" cy="234212"/>
          </a:xfrm>
          <a:custGeom>
            <a:avLst/>
            <a:gdLst/>
            <a:ahLst/>
            <a:cxnLst/>
            <a:rect l="l" t="t" r="r" b="b"/>
            <a:pathLst>
              <a:path w="3566" h="2118" extrusionOk="0">
                <a:moveTo>
                  <a:pt x="3349" y="1"/>
                </a:moveTo>
                <a:cubicBezTo>
                  <a:pt x="3241" y="1"/>
                  <a:pt x="3133" y="22"/>
                  <a:pt x="3036" y="44"/>
                </a:cubicBezTo>
                <a:cubicBezTo>
                  <a:pt x="2755" y="130"/>
                  <a:pt x="2485" y="271"/>
                  <a:pt x="2258" y="444"/>
                </a:cubicBezTo>
                <a:cubicBezTo>
                  <a:pt x="1556" y="919"/>
                  <a:pt x="865" y="1394"/>
                  <a:pt x="163" y="1869"/>
                </a:cubicBezTo>
                <a:cubicBezTo>
                  <a:pt x="131" y="1891"/>
                  <a:pt x="87" y="1923"/>
                  <a:pt x="55" y="1956"/>
                </a:cubicBezTo>
                <a:cubicBezTo>
                  <a:pt x="1" y="1999"/>
                  <a:pt x="1" y="2042"/>
                  <a:pt x="66" y="2064"/>
                </a:cubicBezTo>
                <a:cubicBezTo>
                  <a:pt x="120" y="2085"/>
                  <a:pt x="185" y="2107"/>
                  <a:pt x="249" y="2118"/>
                </a:cubicBezTo>
                <a:cubicBezTo>
                  <a:pt x="303" y="2118"/>
                  <a:pt x="357" y="2107"/>
                  <a:pt x="401" y="2085"/>
                </a:cubicBezTo>
                <a:cubicBezTo>
                  <a:pt x="519" y="2042"/>
                  <a:pt x="638" y="1999"/>
                  <a:pt x="746" y="1934"/>
                </a:cubicBezTo>
                <a:cubicBezTo>
                  <a:pt x="1405" y="1556"/>
                  <a:pt x="2053" y="1178"/>
                  <a:pt x="2701" y="789"/>
                </a:cubicBezTo>
                <a:cubicBezTo>
                  <a:pt x="2993" y="627"/>
                  <a:pt x="3252" y="422"/>
                  <a:pt x="3490" y="184"/>
                </a:cubicBezTo>
                <a:cubicBezTo>
                  <a:pt x="3565" y="87"/>
                  <a:pt x="3554" y="44"/>
                  <a:pt x="3436" y="12"/>
                </a:cubicBezTo>
                <a:cubicBezTo>
                  <a:pt x="3414" y="1"/>
                  <a:pt x="3382" y="1"/>
                  <a:pt x="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38"/>
          <p:cNvSpPr txBox="1">
            <a:spLocks noGrp="1"/>
          </p:cNvSpPr>
          <p:nvPr>
            <p:ph type="title"/>
          </p:nvPr>
        </p:nvSpPr>
        <p:spPr>
          <a:xfrm>
            <a:off x="714348" y="357172"/>
            <a:ext cx="7365962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Сандық жаһанданудың басым бағыттары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8" name="Google Shape;2028;p38"/>
          <p:cNvSpPr txBox="1">
            <a:spLocks noGrp="1"/>
          </p:cNvSpPr>
          <p:nvPr>
            <p:ph type="subTitle" idx="1"/>
          </p:nvPr>
        </p:nvSpPr>
        <p:spPr>
          <a:xfrm>
            <a:off x="571472" y="1785932"/>
            <a:ext cx="3293996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363538" algn="just">
              <a:buClr>
                <a:schemeClr val="dk1"/>
              </a:buClr>
              <a:buSzPts val="1100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Әлемдік ақпараттық ағындардың басым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көпшілігі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транзакция, видео,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ізденімдер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интро-компаниялық трафиктер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McKinsey Global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институтының деректеріне сүйенсек,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2005 жылдан 2014 жылға дейін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жаңа сандық жаһандану нәтижесінде ақпараттық ағым 45 есеге дейін өскен.</a:t>
            </a:r>
          </a:p>
          <a:p>
            <a:pPr marL="0" indent="363538" algn="just">
              <a:buClr>
                <a:schemeClr val="dk1"/>
              </a:buClr>
              <a:buSzPts val="1100"/>
            </a:pPr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pPr marL="0" indent="363538" algn="just">
              <a:buClr>
                <a:schemeClr val="dk1"/>
              </a:buClr>
              <a:buSzPts val="1100"/>
            </a:pPr>
            <a:r>
              <a:rPr lang="kk-KZ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– 57 000 000 – 295 087 409</a:t>
            </a:r>
            <a:endParaRPr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0" name="Google Shape;2030;p38"/>
          <p:cNvSpPr/>
          <p:nvPr/>
        </p:nvSpPr>
        <p:spPr>
          <a:xfrm rot="-9793562">
            <a:off x="8362280" y="457844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38"/>
          <p:cNvSpPr/>
          <p:nvPr/>
        </p:nvSpPr>
        <p:spPr>
          <a:xfrm rot="9348724">
            <a:off x="8114172" y="734926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38"/>
          <p:cNvSpPr/>
          <p:nvPr/>
        </p:nvSpPr>
        <p:spPr>
          <a:xfrm rot="9348668">
            <a:off x="7985178" y="382511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028;p38"/>
          <p:cNvSpPr txBox="1">
            <a:spLocks/>
          </p:cNvSpPr>
          <p:nvPr/>
        </p:nvSpPr>
        <p:spPr>
          <a:xfrm>
            <a:off x="4286248" y="1500180"/>
            <a:ext cx="4714876" cy="28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363538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tabLst/>
              <a:defRPr/>
            </a:pPr>
            <a:r>
              <a:rPr kumimoji="0" lang="kk-KZ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Жаңа сандық жаһандану үрдісінің</a:t>
            </a:r>
            <a:r>
              <a:rPr kumimoji="0" lang="kk-KZ" sz="1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жеткізген мақсаттары</a:t>
            </a:r>
            <a:r>
              <a:rPr kumimoji="0" lang="kk-KZ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: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lang="kk-KZ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Материалдық емес деректер қоры мен ақпараттардың қолданыс аясын кеңейту;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kumimoji="0" lang="kk-K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Жаңа</a:t>
            </a:r>
            <a:r>
              <a:rPr kumimoji="0" lang="kk-KZ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пайда болған экономикалық ахуалдың </a:t>
            </a:r>
            <a:r>
              <a:rPr lang="kk-KZ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ж</a:t>
            </a:r>
            <a:r>
              <a:rPr kumimoji="0" lang="kk-KZ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ағдайын арттыру;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lang="kk-KZ" baseline="0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Интенсивті</a:t>
            </a:r>
            <a:r>
              <a:rPr lang="kk-KZ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білім ағымы;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kumimoji="0" lang="kk-K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Шағын</a:t>
            </a:r>
            <a:r>
              <a:rPr kumimoji="0" lang="kk-KZ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және Орта кәсіп, жеке тұлғалардың өркендеуі;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lang="kk-KZ" baseline="0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Тегін</a:t>
            </a:r>
            <a:r>
              <a:rPr lang="kk-KZ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контент пен қызметтердің өсуі;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kumimoji="0" lang="kk-K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Ақпаратқа деген ғаламдық жылдам қолжетімділік;</a:t>
            </a:r>
          </a:p>
          <a:p>
            <a:pPr lvl="2" indent="363538" algn="just">
              <a:lnSpc>
                <a:spcPct val="115000"/>
              </a:lnSpc>
              <a:buClr>
                <a:schemeClr val="dk1"/>
              </a:buClr>
              <a:buSzPts val="1100"/>
              <a:buFont typeface="Arimo"/>
              <a:buChar char="●"/>
            </a:pPr>
            <a:r>
              <a:rPr lang="kk-KZ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Инновациялық ағымдар;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38"/>
          <p:cNvSpPr txBox="1">
            <a:spLocks noGrp="1"/>
          </p:cNvSpPr>
          <p:nvPr>
            <p:ph type="title"/>
          </p:nvPr>
        </p:nvSpPr>
        <p:spPr>
          <a:xfrm>
            <a:off x="714348" y="357172"/>
            <a:ext cx="7365962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Сандық жаһанданудың басым бағыттары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0" name="Google Shape;2030;p38"/>
          <p:cNvSpPr/>
          <p:nvPr/>
        </p:nvSpPr>
        <p:spPr>
          <a:xfrm rot="-9793562">
            <a:off x="8362280" y="457844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38"/>
          <p:cNvSpPr/>
          <p:nvPr/>
        </p:nvSpPr>
        <p:spPr>
          <a:xfrm rot="9348724">
            <a:off x="8114172" y="734926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38"/>
          <p:cNvSpPr/>
          <p:nvPr/>
        </p:nvSpPr>
        <p:spPr>
          <a:xfrm rot="9348668">
            <a:off x="7985178" y="382511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85866"/>
            <a:ext cx="7786742" cy="367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361950"/>
            <a:ext cx="78962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7956B-D129-4358-BDE5-63295350DF9A}"/>
              </a:ext>
            </a:extLst>
          </p:cNvPr>
          <p:cNvSpPr txBox="1"/>
          <p:nvPr/>
        </p:nvSpPr>
        <p:spPr>
          <a:xfrm>
            <a:off x="0" y="4837512"/>
            <a:ext cx="9108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https://www.mckinsey.com/capabilities/mckinsey-digital/our-insights/digital-globalization-the-new-era-of-global-flows</a:t>
            </a:r>
            <a:endParaRPr lang="ru-KZ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48;p39"/>
          <p:cNvSpPr txBox="1"/>
          <p:nvPr/>
        </p:nvSpPr>
        <p:spPr>
          <a:xfrm>
            <a:off x="484467" y="4282594"/>
            <a:ext cx="344629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Әлеуметтік желі пайдаланушылары (2023 жыл),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айға миллион адам есебі</a:t>
            </a:r>
            <a:endParaRPr b="1" dirty="0">
              <a:solidFill>
                <a:srgbClr val="002060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6" name="Google Shape;2048;p39"/>
          <p:cNvSpPr txBox="1"/>
          <p:nvPr/>
        </p:nvSpPr>
        <p:spPr>
          <a:xfrm>
            <a:off x="4705925" y="4498037"/>
            <a:ext cx="423576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2023 жылы жаһандық ағындардың барлығынан түскен пайда 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$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6,3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T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құрады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A4EC6D-73FA-4D39-8CCA-6708F1C3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2" y="195486"/>
            <a:ext cx="4156286" cy="3960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9E79B-024D-4EAB-95B1-D4ECDC91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637" y="2454979"/>
            <a:ext cx="4536504" cy="20708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CF5576-6A45-4567-BBFA-3F1B533F7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024" y="161672"/>
            <a:ext cx="4536504" cy="2232248"/>
          </a:xfrm>
          <a:prstGeom prst="rect">
            <a:avLst/>
          </a:prstGeom>
        </p:spPr>
      </p:pic>
      <p:sp>
        <p:nvSpPr>
          <p:cNvPr id="5" name="Google Shape;2048;p39"/>
          <p:cNvSpPr txBox="1"/>
          <p:nvPr/>
        </p:nvSpPr>
        <p:spPr>
          <a:xfrm>
            <a:off x="6084168" y="1118164"/>
            <a:ext cx="285752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Шамамен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12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%</a:t>
            </a:r>
            <a:r>
              <a:rPr lang="en-US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 </a:t>
            </a: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әлемдік тауар сатылымы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Alibaba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, Amazon, eBay,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Rakuten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платформалары</a:t>
            </a:r>
            <a:r>
              <a:rPr lang="ru-RU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ар</a:t>
            </a:r>
            <a:r>
              <a:rPr lang="kk-KZ" dirty="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қылы жүзеге асырылады.</a:t>
            </a:r>
            <a:endParaRPr dirty="0">
              <a:solidFill>
                <a:schemeClr val="dk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</p:spTree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38"/>
          <p:cNvSpPr txBox="1">
            <a:spLocks noGrp="1"/>
          </p:cNvSpPr>
          <p:nvPr>
            <p:ph type="title"/>
          </p:nvPr>
        </p:nvSpPr>
        <p:spPr>
          <a:xfrm>
            <a:off x="706500" y="777675"/>
            <a:ext cx="4288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Экономикалық табыс</a:t>
            </a: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және мәдени таралымды жылдамдату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8" name="Google Shape;2028;p38"/>
          <p:cNvSpPr txBox="1">
            <a:spLocks noGrp="1"/>
          </p:cNvSpPr>
          <p:nvPr>
            <p:ph type="subTitle" idx="1"/>
          </p:nvPr>
        </p:nvSpPr>
        <p:spPr>
          <a:xfrm>
            <a:off x="706500" y="1714350"/>
            <a:ext cx="3079682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аккаунт – 70 000 000 оқырман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295 087 409 қаралым 1 аптаның ішінде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*Экономикалық өсім мен туризм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*Мәдениеттің таралуы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0" name="Google Shape;2030;p38"/>
          <p:cNvSpPr/>
          <p:nvPr/>
        </p:nvSpPr>
        <p:spPr>
          <a:xfrm rot="-9793562">
            <a:off x="4924528" y="239076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38"/>
          <p:cNvSpPr/>
          <p:nvPr/>
        </p:nvSpPr>
        <p:spPr>
          <a:xfrm rot="9348724">
            <a:off x="4676420" y="516158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38"/>
          <p:cNvSpPr/>
          <p:nvPr/>
        </p:nvSpPr>
        <p:spPr>
          <a:xfrm rot="9348668">
            <a:off x="4547426" y="163743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6ADA35-0B28-47D1-962F-AC3889DF1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21876" r="40550" b="11942"/>
          <a:stretch/>
        </p:blipFill>
        <p:spPr>
          <a:xfrm>
            <a:off x="4283968" y="1170282"/>
            <a:ext cx="4608512" cy="3404053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Lettering Grid MK Plan by Slidesgo">
  <a:themeElements>
    <a:clrScheme name="Simple Light">
      <a:dk1>
        <a:srgbClr val="000000"/>
      </a:dk1>
      <a:lt1>
        <a:srgbClr val="FFFFFF"/>
      </a:lt1>
      <a:dk2>
        <a:srgbClr val="EFEFEF"/>
      </a:dk2>
      <a:lt2>
        <a:srgbClr val="FFD966"/>
      </a:lt2>
      <a:accent1>
        <a:srgbClr val="EA9999"/>
      </a:accent1>
      <a:accent2>
        <a:srgbClr val="E06666"/>
      </a:accent2>
      <a:accent3>
        <a:srgbClr val="EFEFEF"/>
      </a:accent3>
      <a:accent4>
        <a:srgbClr val="FFD966"/>
      </a:accent4>
      <a:accent5>
        <a:srgbClr val="EA9999"/>
      </a:accent5>
      <a:accent6>
        <a:srgbClr val="E066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452</Words>
  <Application>Microsoft Office PowerPoint</Application>
  <PresentationFormat>Экран (16:9)</PresentationFormat>
  <Paragraphs>93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Arimo</vt:lpstr>
      <vt:lpstr>Leckerli One</vt:lpstr>
      <vt:lpstr>Patrick Hand SC</vt:lpstr>
      <vt:lpstr>Times New Roman</vt:lpstr>
      <vt:lpstr>Yanone Kaffeesatz</vt:lpstr>
      <vt:lpstr>Lettering Grid MK Plan by Slidesgo</vt:lpstr>
      <vt:lpstr>Дәріс 14-15. Сандық жаһандану: жаһандық ағындардың жаңа дәуірі</vt:lpstr>
      <vt:lpstr>Сандық жаһандану</vt:lpstr>
      <vt:lpstr>Сандық жаһандану</vt:lpstr>
      <vt:lpstr>Сандық жаһандану</vt:lpstr>
      <vt:lpstr>Сандық жаһанданудың басым бағыттары</vt:lpstr>
      <vt:lpstr>Сандық жаһанданудың басым бағыттары</vt:lpstr>
      <vt:lpstr>Презентация PowerPoint</vt:lpstr>
      <vt:lpstr>Презентация PowerPoint</vt:lpstr>
      <vt:lpstr>Экономикалық табыс және мәдени таралымды жылдамдату</vt:lpstr>
      <vt:lpstr> Ұлттық мәдениеттің таралуы</vt:lpstr>
      <vt:lpstr>Сандық платформаны  не мақсатпен қолданады?</vt:lpstr>
      <vt:lpstr>2014 жылғы ірі өнім сатылымы бойынша мемлекеттер</vt:lpstr>
      <vt:lpstr>Криптовалютаның жаһанданудағы әсері</vt:lpstr>
      <vt:lpstr>Әлсіз тұстары</vt:lpstr>
      <vt:lpstr>Жаңа дәуірдегі сандық  жаһанданудың өзектілігі</vt:lpstr>
      <vt:lpstr>Сандық жаһанданудың адам өміріндегі мысалы</vt:lpstr>
      <vt:lpstr>Сандық жаһанданудың адам өміріндегі мысалы</vt:lpstr>
      <vt:lpstr>Жаһандануды тоқтата алмаймыз, бірақ оны пішіндей аламыз!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Сандық жаһандану: жаһандық ағындардың жаңа дәуірі</dc:title>
  <cp:lastModifiedBy>User</cp:lastModifiedBy>
  <cp:revision>44</cp:revision>
  <dcterms:modified xsi:type="dcterms:W3CDTF">2023-11-04T08:39:35Z</dcterms:modified>
</cp:coreProperties>
</file>